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50" r:id="rId3"/>
    <p:sldMasterId id="2147483652" r:id="rId4"/>
    <p:sldMasterId id="2147483655" r:id="rId5"/>
    <p:sldMasterId id="2147483658" r:id="rId6"/>
    <p:sldMasterId id="2147483660" r:id="rId7"/>
  </p:sldMasterIdLst>
  <p:notesMasterIdLst>
    <p:notesMasterId r:id="rId35"/>
  </p:notesMasterIdLst>
  <p:handoutMasterIdLst>
    <p:handoutMasterId r:id="rId36"/>
  </p:handoutMasterIdLst>
  <p:sldIdLst>
    <p:sldId id="339" r:id="rId8"/>
    <p:sldId id="382" r:id="rId9"/>
    <p:sldId id="340" r:id="rId10"/>
    <p:sldId id="341" r:id="rId11"/>
    <p:sldId id="344" r:id="rId12"/>
    <p:sldId id="342" r:id="rId13"/>
    <p:sldId id="384" r:id="rId14"/>
    <p:sldId id="385" r:id="rId15"/>
    <p:sldId id="412" r:id="rId16"/>
    <p:sldId id="413" r:id="rId17"/>
    <p:sldId id="414" r:id="rId18"/>
    <p:sldId id="415" r:id="rId19"/>
    <p:sldId id="416" r:id="rId20"/>
    <p:sldId id="417" r:id="rId21"/>
    <p:sldId id="387" r:id="rId22"/>
    <p:sldId id="388" r:id="rId23"/>
    <p:sldId id="430" r:id="rId24"/>
    <p:sldId id="389" r:id="rId25"/>
    <p:sldId id="390" r:id="rId26"/>
    <p:sldId id="391" r:id="rId27"/>
    <p:sldId id="392" r:id="rId28"/>
    <p:sldId id="394" r:id="rId29"/>
    <p:sldId id="396" r:id="rId30"/>
    <p:sldId id="397" r:id="rId31"/>
    <p:sldId id="398" r:id="rId32"/>
    <p:sldId id="399" r:id="rId33"/>
    <p:sldId id="380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CD3"/>
    <a:srgbClr val="0E2539"/>
    <a:srgbClr val="1AA3AA"/>
    <a:srgbClr val="3498DB"/>
    <a:srgbClr val="1F74AD"/>
    <a:srgbClr val="4992EB"/>
    <a:srgbClr val="6299EC"/>
    <a:srgbClr val="74BAF0"/>
    <a:srgbClr val="AADAF3"/>
    <a:srgbClr val="9B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流程图: 过程 18"/>
          <p:cNvSpPr/>
          <p:nvPr userDrawn="1"/>
        </p:nvSpPr>
        <p:spPr>
          <a:xfrm>
            <a:off x="2473325" y="1886585"/>
            <a:ext cx="1127125" cy="3514725"/>
          </a:xfrm>
          <a:prstGeom prst="flowChartProcess">
            <a:avLst/>
          </a:prstGeom>
          <a:solidFill>
            <a:srgbClr val="157CD3"/>
          </a:solidFill>
          <a:ln w="127000" cmpd="sng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tIns="0" bIns="396240" rtlCol="0" anchor="ctr"/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目 </a:t>
            </a:r>
            <a:r>
              <a:rPr lang="en-US" altLang="zh-CN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  </a:t>
            </a:r>
            <a:r>
              <a:rPr lang="zh-CN" altLang="en-US" sz="48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录</a:t>
            </a:r>
            <a:endParaRPr lang="en-US" altLang="zh-CN" sz="480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0" name="图片 19" descr="轩轩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810" y="2679700"/>
            <a:ext cx="2038350" cy="3954145"/>
          </a:xfrm>
          <a:prstGeom prst="rect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/>
          <p:cNvSpPr txBox="1"/>
          <p:nvPr userDrawn="1"/>
        </p:nvSpPr>
        <p:spPr>
          <a:xfrm>
            <a:off x="2700020" y="4742180"/>
            <a:ext cx="3265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0D5FE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CONCENT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8" name="椭圆 7"/>
          <p:cNvSpPr/>
          <p:nvPr userDrawn="1"/>
        </p:nvSpPr>
        <p:spPr>
          <a:xfrm>
            <a:off x="147955" y="147320"/>
            <a:ext cx="1044575" cy="1044575"/>
          </a:xfrm>
          <a:prstGeom prst="ellipse">
            <a:avLst/>
          </a:prstGeom>
          <a:noFill/>
          <a:ln w="212725">
            <a:solidFill>
              <a:srgbClr val="FBD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人工智能初级版-学生手册 - 图标提取-湖南 - 修改_情境导入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4005" y="227965"/>
            <a:ext cx="2447925" cy="86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34950" y="227330"/>
            <a:ext cx="11722735" cy="640334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255" y="2113598"/>
            <a:ext cx="12175490" cy="2630805"/>
          </a:xfrm>
          <a:prstGeom prst="rect">
            <a:avLst/>
          </a:prstGeom>
          <a:solidFill>
            <a:srgbClr val="157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0231755" y="1578610"/>
            <a:ext cx="786130" cy="786130"/>
          </a:xfrm>
          <a:prstGeom prst="ellipse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596390" y="4955540"/>
            <a:ext cx="582295" cy="582295"/>
          </a:xfrm>
          <a:prstGeom prst="ellipse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178685" y="4604385"/>
            <a:ext cx="350520" cy="350520"/>
          </a:xfrm>
          <a:prstGeom prst="ellipse">
            <a:avLst/>
          </a:prstGeom>
          <a:solidFill>
            <a:srgbClr val="FBDC4D"/>
          </a:solidFill>
          <a:ln w="88900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ldLvl="0" animBg="1"/>
      <p:bldP spid="12" grpId="0" bldLvl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7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饼形 16"/>
          <p:cNvSpPr/>
          <p:nvPr userDrawn="1"/>
        </p:nvSpPr>
        <p:spPr>
          <a:xfrm>
            <a:off x="-1735455" y="-1754505"/>
            <a:ext cx="3469005" cy="3469005"/>
          </a:xfrm>
          <a:prstGeom prst="pie">
            <a:avLst>
              <a:gd name="adj1" fmla="val 4203"/>
              <a:gd name="adj2" fmla="val 5421724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饼形 17"/>
          <p:cNvSpPr/>
          <p:nvPr userDrawn="1"/>
        </p:nvSpPr>
        <p:spPr>
          <a:xfrm rot="5400000">
            <a:off x="11160760" y="4784090"/>
            <a:ext cx="2073910" cy="2073910"/>
          </a:xfrm>
          <a:prstGeom prst="pie">
            <a:avLst>
              <a:gd name="adj1" fmla="val 4203"/>
              <a:gd name="adj2" fmla="val 10783576"/>
            </a:avLst>
          </a:prstGeom>
          <a:solidFill>
            <a:srgbClr val="FBD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834515"/>
            <a:ext cx="12192635" cy="3188970"/>
          </a:xfrm>
          <a:prstGeom prst="rect">
            <a:avLst/>
          </a:prstGeom>
          <a:solidFill>
            <a:schemeClr val="bg1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][]</a:t>
            </a:r>
          </a:p>
        </p:txBody>
      </p:sp>
      <p:pic>
        <p:nvPicPr>
          <p:cNvPr id="10" name="图片 9" descr="飞瑞敖长图标-FRO-白色描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950" y="6630670"/>
            <a:ext cx="2416175" cy="225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1578610"/>
            <a:ext cx="11359515" cy="3627755"/>
            <a:chOff x="0" y="2486"/>
            <a:chExt cx="17889" cy="5713"/>
          </a:xfrm>
        </p:grpSpPr>
        <p:sp>
          <p:nvSpPr>
            <p:cNvPr id="14" name="矩形 13"/>
            <p:cNvSpPr/>
            <p:nvPr/>
          </p:nvSpPr>
          <p:spPr>
            <a:xfrm>
              <a:off x="0" y="3733"/>
              <a:ext cx="11273" cy="4026"/>
            </a:xfrm>
            <a:prstGeom prst="rect">
              <a:avLst/>
            </a:prstGeom>
            <a:solidFill>
              <a:srgbClr val="157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 descr="未标题-1-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" y="2486"/>
              <a:ext cx="7703" cy="5713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1630680" y="2576830"/>
            <a:ext cx="1104265" cy="438785"/>
          </a:xfrm>
          <a:prstGeom prst="roundRect">
            <a:avLst/>
          </a:prstGeom>
          <a:solidFill>
            <a:srgbClr val="FBDC4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>
              <a:lnSpc>
                <a:spcPct val="100000"/>
              </a:lnSpc>
            </a:pPr>
            <a:r>
              <a:rPr lang="zh-CN" altLang="en-US" sz="2200">
                <a:solidFill>
                  <a:srgbClr val="157CD3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第三课</a:t>
            </a:r>
          </a:p>
        </p:txBody>
      </p:sp>
      <p:sp>
        <p:nvSpPr>
          <p:cNvPr id="71" name="PA_矩形 17"/>
          <p:cNvSpPr/>
          <p:nvPr>
            <p:custDataLst>
              <p:tags r:id="rId1"/>
            </p:custDataLst>
          </p:nvPr>
        </p:nvSpPr>
        <p:spPr>
          <a:xfrm>
            <a:off x="1553845" y="3127375"/>
            <a:ext cx="4799330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sz="460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通风系统</a:t>
            </a:r>
          </a:p>
        </p:txBody>
      </p:sp>
      <p:pic>
        <p:nvPicPr>
          <p:cNvPr id="10" name="图片 9" descr="C:\Users\admin\Desktop\src=http___dingyue.ws.126.net_2021_0814_786d0832g00qxt3uf0362c000fk009rc.gif&amp;refer=http___dingyue.ws.126.gifsrc=http___dingyue.ws.126.net_2021_0814_786d0832g00qxt3uf0362c000fk009rc.gif&amp;refer=http___dingyue.ws.1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46010" y="2720975"/>
            <a:ext cx="2877185" cy="178816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662430" y="4211955"/>
            <a:ext cx="2944495" cy="430530"/>
            <a:chOff x="2576" y="7022"/>
            <a:chExt cx="4637" cy="678"/>
          </a:xfrm>
        </p:grpSpPr>
        <p:sp>
          <p:nvSpPr>
            <p:cNvPr id="8" name="文本框 7"/>
            <p:cNvSpPr txBox="1"/>
            <p:nvPr/>
          </p:nvSpPr>
          <p:spPr>
            <a:xfrm>
              <a:off x="3423" y="7071"/>
              <a:ext cx="37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主讲人：老师</a:t>
              </a:r>
              <a:endParaRPr lang="en-US" altLang="zh-CN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576" y="7022"/>
              <a:ext cx="847" cy="678"/>
              <a:chOff x="2494" y="6945"/>
              <a:chExt cx="1023" cy="81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494" y="6945"/>
                <a:ext cx="704" cy="704"/>
              </a:xfrm>
              <a:prstGeom prst="ellipse">
                <a:avLst/>
              </a:prstGeom>
              <a:noFill/>
              <a:ln w="57150">
                <a:solidFill>
                  <a:srgbClr val="FBDC4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786" y="7035"/>
                <a:ext cx="731" cy="728"/>
                <a:chOff x="2786" y="7035"/>
                <a:chExt cx="731" cy="72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2851" y="7096"/>
                  <a:ext cx="601" cy="601"/>
                </a:xfrm>
                <a:prstGeom prst="ellipse">
                  <a:avLst/>
                </a:prstGeom>
                <a:solidFill>
                  <a:srgbClr val="FBDC4D"/>
                </a:solidFill>
                <a:ln w="57150">
                  <a:solidFill>
                    <a:srgbClr val="FBDC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" name="图片 19" descr="人物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6" y="7035"/>
                  <a:ext cx="731" cy="72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流程图: 过程 3"/>
          <p:cNvSpPr/>
          <p:nvPr/>
        </p:nvSpPr>
        <p:spPr>
          <a:xfrm>
            <a:off x="7329170" y="2592705"/>
            <a:ext cx="2993390" cy="3937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1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通风系统了解-农业中设计目的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78574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②补充CO2，维持室内植物正常光合作用必要的CO2浓度，白昼时植物光合作用吸收CO2，室内CO2浓度降低。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③排除室内水汽，降低室内空气湿度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④促使室内空气流动，促进植物群落中的气体交换。</a:t>
            </a:r>
          </a:p>
        </p:txBody>
      </p:sp>
      <p:pic>
        <p:nvPicPr>
          <p:cNvPr id="2" name="图片 1" descr="20190621小学版人物集合-小飞_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3" y="4502785"/>
            <a:ext cx="1235075" cy="176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bldLvl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通风系统了解-设计时考虑因素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345567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2.设计通风系统的时候应该考虑哪些因素：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①通风量能满足调节室内气温、湿度和其它成分。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②通风量能够根据不同的需求进行调节。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③气流的流动方向不能直接吹向植物、分布要均匀。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④设备要对植物的遮荫面积小。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通风系统了解-工作原理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449897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3.通风系统的工作原理：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①自然通风：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借助设施内外的温度差产生的“热压”或室外自然风力产生的“风压”促使空气流动。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优点：投资小、不需要额外的动力。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缺点：通风能力有限、通风效果受自然环境因素影响大。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适用范围：开放式畜禽舍、日光温室和塑料大棚。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通风系统了解-工作原理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397700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②机械通风：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借助风扇等设备产生风压控制空气流动。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优点：通风能力强、效果稳定；可以在空气进入室内前进行加温或者降温处理，进行温度调节等；便于控制风量。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缺点：设备成本较高、需要耗电、会遮挡阳光、会产生噪音。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适用范围：密闭式或大型畜禽舍、大型温室大棚。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bldLvl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79844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我们了解通风系统的构成、考虑因素、工作原理后，我们能不能设计一个通风系统呢？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请同学们尝试画出农业大棚，在这基础上设计一个通风系统。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通过自己设计通风系统有助于我们更好理解程序设计流程。</a:t>
            </a:r>
          </a:p>
        </p:txBody>
      </p:sp>
      <p:pic>
        <p:nvPicPr>
          <p:cNvPr id="2" name="图片 1" descr="black-pencils-and-design-word-6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85" y="4449445"/>
            <a:ext cx="3084830" cy="205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2715" y="3014345"/>
            <a:ext cx="9721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二、</a:t>
            </a:r>
            <a:r>
              <a:rPr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设计通风系统平面图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设计通风系统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322008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1.在纸上先画出一个简单的温室大棚或者大型畜禽舍。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2.在大棚或者畜禽舍中画出通风系统。（风扇的安装方向、位置、等都需要标记出来）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3.请完成了的同学向大家介绍自己设计的通风系统。（介绍设计的目的、原理、特点）</a:t>
            </a:r>
          </a:p>
        </p:txBody>
      </p:sp>
      <p:pic>
        <p:nvPicPr>
          <p:cNvPr id="5" name="图片 4" descr="architect-architecture-artist-blur-2683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90" y="4858385"/>
            <a:ext cx="2115820" cy="158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2715" y="3014345"/>
            <a:ext cx="97218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三、</a:t>
            </a:r>
            <a:r>
              <a:rPr sz="42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利用Python中实现通风系统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</a:t>
            </a: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</a:t>
            </a: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ython实现控制风扇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343662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在设计好通风系统后，最后的步骤就是通过Python来控制风扇，模拟实现通风系统了！因为现实生活中的通风系统相当复杂，所以这节课我们只需要实现控制风扇即可。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fontAlgn="auto">
              <a:lnSpc>
                <a:spcPct val="150000"/>
              </a:lnSpc>
              <a:spcBef>
                <a:spcPts val="1000"/>
              </a:spcBef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需要注意的是，通风系统如果24小时不间断地开启，会造成不必要的浪费，所以我们可以设计一个定时功能，在到达设定时间开启，和到达设定时间关闭，达到节约能耗的目的。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运行源程序</a:t>
            </a:r>
          </a:p>
        </p:txBody>
      </p:sp>
      <p:sp>
        <p:nvSpPr>
          <p:cNvPr id="4" name="矩形 3"/>
          <p:cNvSpPr/>
          <p:nvPr/>
        </p:nvSpPr>
        <p:spPr>
          <a:xfrm>
            <a:off x="1016000" y="1475105"/>
            <a:ext cx="10160000" cy="164592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由于代码较为复杂，我们可以先运行源程序，查看风扇开启和关闭的效果，了解程序是如何运行的，了解程序代码如何实现定时开关的功能。</a:t>
            </a:r>
          </a:p>
        </p:txBody>
      </p:sp>
      <p:pic>
        <p:nvPicPr>
          <p:cNvPr id="2" name="图片 1" descr="20190621小学版人物集合-小飞_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3652520"/>
            <a:ext cx="2476500" cy="273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 bldLvl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865370" y="2237740"/>
            <a:ext cx="4862195" cy="657860"/>
            <a:chOff x="7510" y="2948"/>
            <a:chExt cx="7657" cy="1036"/>
          </a:xfrm>
        </p:grpSpPr>
        <p:sp>
          <p:nvSpPr>
            <p:cNvPr id="2" name="椭圆 1"/>
            <p:cNvSpPr/>
            <p:nvPr/>
          </p:nvSpPr>
          <p:spPr>
            <a:xfrm>
              <a:off x="7510" y="2948"/>
              <a:ext cx="1036" cy="1036"/>
            </a:xfrm>
            <a:prstGeom prst="ellipse">
              <a:avLst/>
            </a:prstGeom>
            <a:solidFill>
              <a:srgbClr val="FBC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2600">
                  <a:latin typeface="思源黑体 CN Normal" panose="020B0400000000000000" charset="-122"/>
                  <a:ea typeface="思源黑体 CN Normal" panose="020B0400000000000000" charset="-122"/>
                </a:rPr>
                <a:t>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119" y="3104"/>
              <a:ext cx="604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>
                  <a:solidFill>
                    <a:srgbClr val="1F3964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了解农业中通风系统的作用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65370" y="3288030"/>
            <a:ext cx="3919220" cy="657225"/>
            <a:chOff x="7510" y="4935"/>
            <a:chExt cx="6172" cy="1018"/>
          </a:xfrm>
        </p:grpSpPr>
        <p:sp>
          <p:nvSpPr>
            <p:cNvPr id="6" name="椭圆 5"/>
            <p:cNvSpPr/>
            <p:nvPr/>
          </p:nvSpPr>
          <p:spPr>
            <a:xfrm>
              <a:off x="7510" y="4935"/>
              <a:ext cx="1036" cy="1018"/>
            </a:xfrm>
            <a:prstGeom prst="ellipse">
              <a:avLst/>
            </a:prstGeom>
            <a:solidFill>
              <a:srgbClr val="157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2600">
                  <a:latin typeface="思源黑体 CN Normal" panose="020B0400000000000000" charset="-122"/>
                  <a:ea typeface="思源黑体 CN Normal" panose="020B0400000000000000" charset="-122"/>
                </a:rPr>
                <a:t>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074" y="5088"/>
              <a:ext cx="4608" cy="71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 font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>
                  <a:solidFill>
                    <a:srgbClr val="1F3964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设计通风系统平面图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65370" y="4337685"/>
            <a:ext cx="4910455" cy="657225"/>
            <a:chOff x="7510" y="2948"/>
            <a:chExt cx="7733" cy="1036"/>
          </a:xfrm>
        </p:grpSpPr>
        <p:sp>
          <p:nvSpPr>
            <p:cNvPr id="5" name="椭圆 4"/>
            <p:cNvSpPr/>
            <p:nvPr/>
          </p:nvSpPr>
          <p:spPr>
            <a:xfrm>
              <a:off x="7510" y="2948"/>
              <a:ext cx="1036" cy="1036"/>
            </a:xfrm>
            <a:prstGeom prst="ellipse">
              <a:avLst/>
            </a:prstGeom>
            <a:solidFill>
              <a:srgbClr val="FBC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2600">
                  <a:latin typeface="思源黑体 CN Normal" panose="020B0400000000000000" charset="-122"/>
                  <a:ea typeface="思源黑体 CN Normal" panose="020B0400000000000000" charset="-122"/>
                </a:rPr>
                <a:t>3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44" y="3103"/>
              <a:ext cx="6199" cy="72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 font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>
                  <a:solidFill>
                    <a:srgbClr val="1F3964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利用Python中实现通风系统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通风系统实验</a:t>
            </a:r>
          </a:p>
        </p:txBody>
      </p:sp>
      <p:sp>
        <p:nvSpPr>
          <p:cNvPr id="5" name="矩形 4"/>
          <p:cNvSpPr/>
          <p:nvPr/>
        </p:nvSpPr>
        <p:spPr>
          <a:xfrm>
            <a:off x="996950" y="1798320"/>
            <a:ext cx="4980940" cy="380873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通风系统实验要求：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 观察流程图、思维导图，判断程序具有什么功能。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 实验器材有网关节点、风扇模块节点。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3. 以小组的形式完成实验。</a:t>
            </a:r>
          </a:p>
        </p:txBody>
      </p:sp>
      <p:pic>
        <p:nvPicPr>
          <p:cNvPr id="26" name="图片 25" descr="PPT母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" y="5379720"/>
            <a:ext cx="2104390" cy="595630"/>
          </a:xfrm>
          <a:prstGeom prst="rect">
            <a:avLst/>
          </a:prstGeom>
        </p:spPr>
      </p:pic>
      <p:pic>
        <p:nvPicPr>
          <p:cNvPr id="7" name="ECB019B1-382A-4266-B25C-5B523AA43C14-1" descr="qt_temp"/>
          <p:cNvPicPr>
            <a:picLocks noChangeAspect="1"/>
          </p:cNvPicPr>
          <p:nvPr/>
        </p:nvPicPr>
        <p:blipFill>
          <a:blip r:embed="rId3"/>
          <a:srcRect l="7115" t="3564" r="8986" b="4211"/>
          <a:stretch>
            <a:fillRect/>
          </a:stretch>
        </p:blipFill>
        <p:spPr>
          <a:xfrm>
            <a:off x="6884670" y="665480"/>
            <a:ext cx="2026285" cy="576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利用温度值控制风扇</a:t>
            </a:r>
          </a:p>
        </p:txBody>
      </p:sp>
      <p:pic>
        <p:nvPicPr>
          <p:cNvPr id="2" name="C9F754DE-2CAD-44b6-B708-469DEB6407EB-2" descr="qt_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34895"/>
            <a:ext cx="10057765" cy="2188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66093" y="501840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思源黑体 CN Light" panose="020B0300000000000000" charset="-122"/>
                <a:ea typeface="思源黑体 CN Light" panose="020B0300000000000000" charset="-122"/>
              </a:rPr>
              <a:t>思维导图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16000" y="1475105"/>
            <a:ext cx="10160000" cy="239204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buAutoNum type="arabicPeriod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以小组的形式讨论 5分钟，确定程序的功能，而非盲目开始。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fontAlgn="auto">
              <a:lnSpc>
                <a:spcPct val="150000"/>
              </a:lnSpc>
              <a:spcBef>
                <a:spcPts val="1000"/>
              </a:spcBef>
              <a:buAutoNum type="arabicPeriod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胆大心细，碰见程序出错，需要镇定，查看错误提示，根据错误提示查找正确答案。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buAutoNum type="arabicPeriod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注意标点符号等中英文状态，需要使用英文状态的标点符号输入。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buAutoNum type="arabicPeriod"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编程注意事项</a:t>
            </a:r>
          </a:p>
        </p:txBody>
      </p:sp>
      <p:pic>
        <p:nvPicPr>
          <p:cNvPr id="5" name="图片 4" descr="battle-board-game-challenge-chess-209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15" y="3993515"/>
            <a:ext cx="3696970" cy="248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159004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最后展示编程示例，我们来看看老师编好的代码示例，如果完成的同学对照自己的代码，看看有没有错误，没有完成的同学也要思考代码哪里没完成。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通过Python实现通风系统</a:t>
            </a:r>
          </a:p>
        </p:txBody>
      </p:sp>
      <p:pic>
        <p:nvPicPr>
          <p:cNvPr id="8" name="图片 7" descr="analysis-blackboard-board-bubble-355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23" y="3221990"/>
            <a:ext cx="4516755" cy="313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通过Python实现通风系统</a:t>
            </a:r>
            <a:endParaRPr lang="zh-CN" altLang="en-US" sz="2400">
              <a:solidFill>
                <a:srgbClr val="1F3964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6950" y="1798320"/>
            <a:ext cx="4980940" cy="380873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编程示例：</a:t>
            </a:r>
          </a:p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NTime是设定的时间，每个小时的第15分钟，开启风扇，随后一分钟关闭风扇。</a:t>
            </a:r>
          </a:p>
        </p:txBody>
      </p:sp>
      <p:pic>
        <p:nvPicPr>
          <p:cNvPr id="26" name="图片 25" descr="PPT母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15" y="5379720"/>
            <a:ext cx="2104390" cy="595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2E2B81-FDDC-4E33-AB25-8AC08F44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911985"/>
            <a:ext cx="5696650" cy="337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252603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通过本节课的学习和体验，我们了解了农业中通风系统的重要性和工作原理，大家可以在课后观察一下身边有没有类似的大棚或者畜禽舍，有的话可以尝试去分析一下它们的工作原理，身边没有的话可以到网上查阅更多温室大棚的相关资料，我们下节课再一起了解一下农业中的光照系统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播报温湿度</a:t>
            </a:r>
          </a:p>
        </p:txBody>
      </p:sp>
      <p:pic>
        <p:nvPicPr>
          <p:cNvPr id="2" name="图片 1" descr="C:\Users\lansenboy\Pictures\Camera Roll\close-up-of-human-hand-327533.jpgclose-up-of-human-hand-3275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2425" y="4077970"/>
            <a:ext cx="3867150" cy="2416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6000" y="1475105"/>
            <a:ext cx="10160000" cy="175704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1.和朋友分享今天学习的关于农业通风系统的知识。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7112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2.尝试自己探索更多关于农业通风系统的知识。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课后实验&amp;思考</a:t>
            </a:r>
          </a:p>
        </p:txBody>
      </p:sp>
      <p:pic>
        <p:nvPicPr>
          <p:cNvPr id="3" name="图片 2" descr="20190621小学版人物集合-小飞_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5" y="4173220"/>
            <a:ext cx="1588770" cy="167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4020" y="3014345"/>
            <a:ext cx="6283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rgbClr val="157CD3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感谢您的聆听</a:t>
            </a:r>
          </a:p>
        </p:txBody>
      </p:sp>
      <p:pic>
        <p:nvPicPr>
          <p:cNvPr id="2" name="图片 1" descr="第二章-第二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80" y="3551555"/>
            <a:ext cx="3169285" cy="330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6950" y="2326640"/>
            <a:ext cx="5732780" cy="244475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同学们，课室里什么时候最难受？是不是夏天没有风扇的课室最难受了。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同学们可以说说没有风扇的课室里是什么样的感受？</a:t>
            </a:r>
          </a:p>
        </p:txBody>
      </p:sp>
      <p:pic>
        <p:nvPicPr>
          <p:cNvPr id="2" name="图片 1" descr="20190621小学版人物集合-小飞_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0" y="4531995"/>
            <a:ext cx="1086485" cy="1506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950" y="171259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思考：</a:t>
            </a:r>
          </a:p>
        </p:txBody>
      </p:sp>
      <p:sp>
        <p:nvSpPr>
          <p:cNvPr id="12" name="矩形标注 11"/>
          <p:cNvSpPr/>
          <p:nvPr/>
        </p:nvSpPr>
        <p:spPr>
          <a:xfrm flipH="1">
            <a:off x="996315" y="4949825"/>
            <a:ext cx="4453255" cy="896620"/>
          </a:xfrm>
          <a:prstGeom prst="wedgeRectCallout">
            <a:avLst>
              <a:gd name="adj1" fmla="val -55341"/>
              <a:gd name="adj2" fmla="val -21976"/>
            </a:avLst>
          </a:prstGeom>
          <a:solidFill>
            <a:srgbClr val="F5F0BA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xmlns="" val="0" checksum="583291441"/>
                </a:ext>
              </a:extLst>
            </a:pPr>
            <a:r>
              <a:rPr lang="zh-CN" altLang="en-US" sz="2000">
                <a:solidFill>
                  <a:schemeClr val="accent4">
                    <a:lumMod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请举手发表你的看法。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1983" t="5091" r="16169"/>
          <a:stretch>
            <a:fillRect/>
          </a:stretch>
        </p:blipFill>
        <p:spPr>
          <a:xfrm>
            <a:off x="7192645" y="2043430"/>
            <a:ext cx="4342765" cy="370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6" grpId="1"/>
      <p:bldP spid="12" grpId="0" bldLvl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6950" y="2254250"/>
            <a:ext cx="4980940" cy="249174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为什么农业中要设计风扇给农作物呢？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marL="0" indent="508000" algn="l" fontAlgn="auto">
              <a:lnSpc>
                <a:spcPct val="150000"/>
              </a:lnSpc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今天我们就一起来了解一下农业中的通风系统吧！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6950" y="124904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引入：</a:t>
            </a:r>
            <a:endParaRPr lang="zh-CN" altLang="en-US" sz="2400">
              <a:solidFill>
                <a:srgbClr val="1F3964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3" name="图片 2" descr="65746644767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167255"/>
            <a:ext cx="5501005" cy="309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8818" y="3014028"/>
            <a:ext cx="5714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一、通风系统的作用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为什么要有通风系统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04978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现在农业中为了更好地控制农作物的种植条件，已经越来越多温室大棚应用到农业生产中，这些大棚可以用于观赏盆栽的栽培；生产葡萄、草莓、西瓜、甜瓜、桃子等；或者是应用于林业的林木育苗；甚至是养殖业的养蚕、养鸡、养牛。</a:t>
            </a:r>
          </a:p>
        </p:txBody>
      </p:sp>
      <p:pic>
        <p:nvPicPr>
          <p:cNvPr id="2" name="图片 1" descr="fish-eye-photography-of-gardens-736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40" y="3703320"/>
            <a:ext cx="4064000" cy="2705100"/>
          </a:xfrm>
          <a:prstGeom prst="rect">
            <a:avLst/>
          </a:prstGeom>
        </p:spPr>
      </p:pic>
      <p:pic>
        <p:nvPicPr>
          <p:cNvPr id="4" name="图片 3" descr="green-leaf-tree-2234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3703955"/>
            <a:ext cx="3898265" cy="270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为什么要有通风系统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07391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而这些大棚的组成则是有竹木结构、轻型钢材结构等作为骨架，然后覆盖塑料薄膜作为棚顶。这样就等于给里面的农作物一个房子，让它们不用被太阳过度的暴晒或者是被大风大雨所摧残。</a:t>
            </a:r>
          </a:p>
        </p:txBody>
      </p:sp>
      <p:pic>
        <p:nvPicPr>
          <p:cNvPr id="4" name="图片 3" descr="photo-of-man-standing-surrounded-by-green-leaf-plants-108454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3724910"/>
            <a:ext cx="40640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bldLvl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为什么要有通风系统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2660015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但是正如我们在室内一样，如果把门窗都关上，自然会觉得闷热、局促、透不过气。通样植物在大棚里也会有这样的感觉，所以我们就需要设计一些环境调节的系统来控制大棚里的温度、湿度、光照、等等。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那么我们今天就一起来了解一下通风系统吧！</a:t>
            </a:r>
          </a:p>
        </p:txBody>
      </p:sp>
      <p:pic>
        <p:nvPicPr>
          <p:cNvPr id="2" name="图片 1" descr="20190621小学版人物集合-小飞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05" y="4411980"/>
            <a:ext cx="1723390" cy="176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3" grpId="0" bldLvl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950" y="83883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1F3964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通风系统了解-农业中设计目的</a:t>
            </a:r>
          </a:p>
        </p:txBody>
      </p:sp>
      <p:sp>
        <p:nvSpPr>
          <p:cNvPr id="3" name="矩形 2"/>
          <p:cNvSpPr/>
          <p:nvPr/>
        </p:nvSpPr>
        <p:spPr>
          <a:xfrm>
            <a:off x="1016000" y="1475105"/>
            <a:ext cx="10160000" cy="302006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tIns="252095" rIns="252095" bIns="252095" rtlCol="0" anchor="t" anchorCtr="0"/>
          <a:lstStyle/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1.农业中设计通风系统的目的（多见于温室大棚中）：</a:t>
            </a:r>
            <a:endParaRPr lang="zh-CN" altLang="en-US" sz="20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indent="50800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①排除多余热量，抑制高温 春、夏、秋季，白昼太阳辐射强烈，室外气温较高，温室在封闭管理时，室内气温可高于室外20℃以上。在完全不通风的情况下，室内气温甚至可超过50℃。通风可引入室外相对较低温度空气，排除室内多余热量，防止出现过高气温。</a:t>
            </a:r>
          </a:p>
        </p:txBody>
      </p:sp>
      <p:pic>
        <p:nvPicPr>
          <p:cNvPr id="4" name="图片 3" descr="1334324943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0" y="4610735"/>
            <a:ext cx="3888740" cy="1957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bldLvl="0" animBg="1"/>
      <p:bldP spid="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0ODk1NjIxNTQ0NyIsCiAgICJJbWFnZSIgOiAiaVZCT1J3MEtHZ29BQUFBTlNVaEVVZ0FBQVcwQUFBUXZDQVlBQUFEY3FiL2lBQUFBQ1hCSVdYTUFBQXNUQUFBTEV3RUFtcHdZQUFBZ0FFbEVRVlI0bk96ZGVYaFRaZDQrOFB0SlE2QVZXcVRJL3Vvd29Mekt5SExDT2kyTExQTURCSkZWWVVCeHFHeUtpaUFWUVVYQXQ0Q0FJR0psQkFFQlpSRXFheGxaQzFRb2tBUVhZTkFpaThNcUxXMXBVOU1tZVg1L2xHU2FiclNsemNscDdzOTFjWkdjOVp1bGQ1OCs1em5uQUVSRVJFUkVSRVJFUkVSRVJFUkVSRVJFUkVSRVJFUkVSRVJFUkVSRVJFUkVSRVJFUkVSRVJFUkVSRVJFUkVSRVJFUkVSRVJFUkVSRVJFUkVSRVJFUkVSRVJFUkVSRVJFUkVSRVJFUkVSRVJFUkVSRVJFUkVSRVJFUkVSRVJFUkVSRVJFUkVSRVJFUkVSRVJFUkVSRVJFUkVSRVJFUkVSRVJFUkVSRVJFUkVSRVJFUkVSRVRGSXRRdWdLZzh0VzNiTmpnN08zc0FnSTRBV2dHb0ErQitBQUdxRnVZN0hBQnVBYmdHNEFTQWc1VXFWZHFVa0pDUXBtNVpWQmlHTmxWSWJkdTJyWjJWbGZXdUVPSjVBRUZxMTZNeFZpbmxLb1BCOEY1Q1FzSjF0WXNoVHd4dHFuQ01SdU5RS2VWU0FGV0ZFR2pYcmgwNmR1eUl2L3psTDZoVHB3NkNnNE9oMSt2Vkx0TW4yTzEycEtXbDRkcTFhL2pwcDU5dzhPQkJIRDE2RkZKS0FFZ1hRb3cybVV4ZnFsMG4vUmREbXlvU29TaktPd0NtQTBEdjNyMHhac3dZMUsxYlY5MnFOT2JxMWF2NDlOTlBzWDM3ZGdDQUVPSmRrOGswRTRCVXR6SUNHTnBVUVRSdDJ0UlF1WExsNVFDR1ZhNWNXYzZlUFZ0MDdOaFI3YkkwN2VEQmczanp6VGVseldZVEFGYmJiTGFJVTZkT1phbGRsNy9qd1JpcUVQN25mLzVuSG9CUm9hR2hpSTZPRnExYXRWSzdKTTE3NktHSDhOZS8vbFhFeGNVaE16T3p1VjZ2cjNyMTZ0Vi9xVjJYdjJOTG16U3ZaY3VXVHdraHRsU3ZYbDJ1WHIxYTFLdFhUKzJTS3BRclY2NWcrUERoTWlVbFJRQjR5bXcyYjFPN0puL0dsalpwV3V2V3JmOUhTdmt2QUlGejU4NFZUWnMyVmJ1a0NxZGF0V3BvM0xpeGlJMk5CWUFlRFJvMCtQTEtsU3NjRXFnU25kb0ZFTjBMaDhNUkRlRCtZY09HSVN3c1RPMXlLcXl3c0REOC9lOS9CNEQ3Nzd6bnBCSjJqNUJtdFdqUm9yVk9wenYyNElNUFl2MzY5VEFZREdxWFZLRmxaV1hobVdlZXdhVkxseUNsYkcyeFdFNm9YWk0vWWt1Yk5FdW4wMDBEZ0JFalJqQ3d2Y0JnTU9ENTU1OEg4Ti8zbnJ5UExXM1NwQll0V3JUUTZYU1cyclZyWTh1V0xhaFVxWkxhSmZtRjdPeHNQUFhVVTdoeDR3YWtsQzBzRnN2M2F0ZmtiOWpTSmszUzZYVGpBV0RZc0dFTWJDK3FWS2tTaGcwYkJnQVFRcnlpY2psK2lhRk5tdE81YzJjOWdMNDZuUTY5ZS9kV3V4eS8wNmRQSCtoME9nQjRhdENnUVJ5QjVtVU1iZEtjMU5UVXZ3SUliZEdpQllLRGc5VXV4KzhFQndlamVmUG1BRkR6M0xsemYxVzdIbi9EMENiTkVVSThEUUE4VFYwOXJ2ZmU5Vm1ROXpDMFNZdjZBQXh0TmJuZWV5bmxVeXFYNG5jWTJxUXBMVnEwcUE2Z2NZMGFOZkRRUXcrcFhZN2ZldWloaDNELy9mY0RRR09qMFJpaWRqMytoS0ZObWhJUUVQQVhBUGp6bi8rc2RpbCtUUWpoL2d5RUVIOVJ1Unkvd3RBbXJXa0dBSTBhTlZLN0RyL24rZ3lrbE0xVUxzV3ZNTFJKYXg0SEtrNUwyK0Z3NE4xMzM0WFQ2ZlNZYnJWYU1YMzZkTmhzTnBVcXV6dFhhRHVkenNkVkxzV3Y4SjVMcENsU3lvY0IrRngvOWpmZmZJT1pNMmNXZTNtVHlRUUF1SGJ0R2hJU0VsempudDNXckZrRG04Mkd5cFVybDJtZFplbkJCeDhFQUFnaEhsYTVGTC9DMENhdHFRN0E1OFpuOSszYkYzMzY5QUVBdEduVEJuRnhjUWdNREhUUEwyZ2FBUHoyMjIvNS9tcTRjdVVLMXExYmh6VnIxc0RwZENJaUlnSno1ODVGelpvMXkvK0ZsRUN1ejZDNm1uWDRHNFkyYVUwSUFOeDMzMzFxMStGQkNJR0FnUCtlSEtqVDZUeWVGelR0aFJkZXdPblRweUdFUUhoNE9ESXpNM0g4K0hITW1ERUR3NFlOZyt0bURuMzc5c1c4ZWZNd2UvWnM3N3lZWXNyMUdYRDBpQmN4dEVscmZESzBTMlBGaWhWNDk5MTMwYlp0VzNUdjNoMS8rOXZmTUhmdVhCdy9maHdPaHdQNzkrL0g3ZHUza1pHUmdiUzBOSHovL2ZldU14RjlBa05iSFF4dDBwb0tFOW9BY1Bic1dmempILy9BOWV2WFVhOWVQWFRyMWcwUFAvd3dHalJvZ0pvMWE2SkdqUm9JQ1FuQjFxMWJzWHo1Y256MDBVZHFsK3hXdFdwVjEwT0d0aGN4dEluS2dORm85SGplb1VPSGZNdmtualpxMUNnTUh6NGNTVWxKZVBEQkI3RjM3MTQ4OHNnamFOV3FGUXE2S1hIUG5qM1J0V3ZYc2krY05JZWhUVnFUQ3VDQmpJd01uN3J4Z1dzMFNGWldGdHEzYjQ5ang0NTU5RjhialVZY09uUUlRVUZCN21uZmYvODlxbFdyaHZUMGRCdzVjc1FkL0VhakViVnExZkxZZmtwS0NvNGNPZUtGVjFKODZlbnByb2VwYXRiaGJ4amFwRFh1MEw1ekdyVlArZjMzM3hFY0hKenZJR1JCbWpkdmpsNjlldUg1NTU5SGVubzZYbnZ0TlFBNWQ0aTVjeE5kdC9idDI1ZEx2ZmNpSXlQRDlaQ2g3VVU4dVlhMEpoWHdDQXlmY3ZUb1VaVGtqdkFSRVJHb1U2Y09zckt5Y1A3OCtYS3NyT3d4dE5YQjBDYXRTUUdBdExRMHRldkk1OWRmZjBWMGREU0dEQmxTN0hXKytlWWJwS1NrWU15WU1SZzdkaXgrL2ZYWGNxeXdiT1g2REZMVXJNUGZzSHVFTkVVSThZdVVzdXZGaXhmUnVuVnJ0Y3R4MjdKbEN4WXNXSUJSbzBZaExDeXNXT3Q4OWRWWDJMQmhBNVl1WFlwYXRXcWhXYk5tK1BPZi80enM3R3owN2R1M25DdStkNWN1WFFJQVNDbC9VYmtVdjhMUUpxMzVFWURQdFVocjE2Nk5oUXNYb21YTGxnWE9IelZxVkw1N1dmN3BUMy9Dc21YTEVCb2FDZ0I0N0xISEFPU01Ndm53d3c4OWxwMHdZVUk1VkgxdnpwMDdCd0RRNlhRL3FseUtYK0hkMkVsVGpFWmp1SlR5VUt0V3JiQjA2VksxeS9Gcm8wYU5nc2xrZ2s2bkN6OXg0a1M4MnZYNEMvWnBrNlk0SEk2ZkFOOXJhZnNiS2FYN001QlMvcVJ5T1g2Rm9VMmFjdkxreVJRQWljbkp5Ymg0OGFMYTVmaXRpeGN2NHRhdFd3Q1FhREtaT0hyRWl4amFwRVhiQU9EZ3dZTnExK0czWE8rOUVHS3J5cVg0SFlZMmFZNlU4aHVBb2EwbTEzdnYraXpJZXhqYXBEa2hJU0hmQWJoNTh1UkpueHl2WGRHNXJqZ0k0R2FqUm8yK1U3c2VmOFBRSnMwNWNPQ0FIY0JXcDlPSjdkdTNxMTJPMzltMmJadnI5bWhiTjI3YzZGQzdIbi9EMENaTmNqcWRpNEdjMjNKbFoyZXJYWTdmeU1yS3dwbzFhd0FBVWtyZnVVNnNIMkZva3lhZFBIbnlKSUN0MTY5Zng4NmRPOVV1eDIvczNMa1ROMjdjZ0JCaWk4VmkrVjd0ZXZ3UlE1czBTMG81RXdCV3JseUpyS3dzdGN1cDhMS3lzckJxMVNvQS8zM3Z5ZnZ1ZnYxSUloOTE3ZHExSzNYcjFtMmRtcHI2aU0xbTg4bkxsMVlraXhZdHd1SERod0ZnaDlsc25xOTJQZjZLTFczU3RJQ0FnTEVBYnExWnN3Yng4VHlUdXJ6RXg4ZGo3ZHExQUhETGJyZVBVYnNlZjhacmo1RG1LWXJTQjhEVzZ0V3J5OVdyVnd2WFhjeXBiRnk1Y2dYRGh3K1hLU2twQXNCVFpyTjVtOW8xK1ROMmo1RG1YYjE2OWVlNmRldFcvK09QUDlwLysrMjNNQnFOZU9DQkI5UXVxMEk0ZmZvMFJvOGVqVnUzYmdrQUg1ck41c1ZxMStUdkdOcFVJZFNvVVdPL1hxLy9VMlptWnZPZE8zZktoeDkrV0R6MDBFTnFsNlZwQnc4ZXhDdXZ2Q0xUMDlNRmdOVTJtKzJWMzMvL25lT3lWY2J1RWFwSWhORm9mRnRLK1I0QVBQbmtreGc3ZGl6cTFxMnJkbDJhY3ZYcVZVUkhSMlBIamgwQUFDSEVPeWFUYVJZQXFXNWxCREMwcVFJeUdvMURwWlJMQVZRVlFxQmR1M2JvMEtFREhuLzhjZFNwVXdmQndjSFE2M24vRHdDdzIrMUlTMHZEdFd2WDhPT1BQK0xRb1VNNGV2UW9wSlFBa0M2RUdHMHltYjVVdTA3Nkw0WTJWVWh0MjdhdG5aMmQvUTZBRVFDQ1ZDNUhhNndBVmxhcVZHbEdRa0xDZGJXTElVOE1iYXJRMnJadEc1eWRuVDBBUUFjQXJRRFVBVkFEUEo3ajRnQ1FET0FhZ0JNQURsV3FWR2xUUWtJQ3I4UkZST1NpS0lwVUZJVjl4RlJpUExtR2lFaERHTnBFUkJyQzBDWWkwaENHTmhHUmhqQzBpWWcwaEtGTlJLUWhERzBpSWczaHlUVkU1YXhaczJZTjlIcjl0RHlUUjkvNWYybnVpWGE3ZmRZUFAvendIKzlVUmxyRTBDWXFaNE1HRFFwSVRFeThMSVNvWGRSeVVzcnJqUnMzcnM4N25GTlJlQ292VVRrN2ZmcTByRisvZmlQa25FWmZsTlY3OSs3ZDdvMmFTTHZZcDAza0JVNm5jMU14Rml2T011VG5HTnBFWHFEVDZlS2tsTWxGTEpJVUVoSVM1N1dDU0xNWTJrUmVZREtac29VUVc0cFlaTXVCQXdmc1hpdUlOSXVoVGVRbFFvaEN1ejkwT2gyN1JxaFlHTnBFWHBLYW1yb0hRRUhYcVU1TFNVblo2KzE2U0pzWTJrUmVrcGlZYUpOU0ZqUTZaRnRpWXFMTjZ3V1JKakcwaWJ5b2tDNFNkbzFRc1RHMGlieElDTEVMT2ZkZ2RMRUtJZjZsVmoya1BReHRJaTh5bVV4V0FMR3U1MEtJblhlbUVSVUxRNXZJeTZTVTd1NlFZcDUwUStURzBDYnlNb1BCc01QMU9DZ29hRWRSeXhJUmtROVFGR1dib2loYjFhNkR0RWV2ZGdGRWZtcVRFRUtxWFFScGo2WXZ6ZHF5WmNzRUlVUWJ0ZXVnLzVKU0hyQllMRStVMS9iNW1mdWU4djdNeVpPbSs3VDV3K3Q3aEJDZHkzbjcvTXg5VEhsLzV1U3BRblNQbUV3bXRVc2dBRWFqMFd2NzRtZnVHN3o1bVZNT1RiZTBpWWo4RFVPYmlFaERHTnBFUkJyQzBDWWkwaENHTmhHUmhqQzBpWWcwaEtGTlJLUWhERzBpSWcxaGFCTVJhUWhEbTRoSVF4amFSRVFhd3RBbUl0SVFoallSa1lZd3RJbUlOSVNoVFVTa0lReHRJaUlOWVdnVEVXa0lRNXVJU0VNWTJrUkVHc0xRSmlMU0VJWTJFWkdHTUxTSmlEU0VvVTFFcENFTWJTSWlEV0ZvRXhGcENFT2JpRWhER05vK0xpVWxSWlg5SmlRa1FFcXB5cjZwNU5UNm5wRDMrVjFvTzUxT1dLM1dlOXJHeVpNbllUYWJ5Nmlpd3AwNWN3YUxGeTh1MFRwbFZkdTRjZVBnZERydmVUc2wxYkpseTRlOHZ0TUNwS2FtSWlzcnkyUGExYXRYc1hQbnppTFgrL0hISC9OTk8zdjJMREl6TTh1MHZ0eEs4ejBoN2RLclhZQzNiZCsrSFd2WHJzWGl4WXRScTFZdEFJRFJhRVRWcWxYZHk2U25wOE5rTWhXNmpWOS8vUlZMbGl4QlRFd01nb09EQzF3bTd6YnpTazlQeDVFalIyQXdHTnpUdW5mdkRvZkQ0YkZjWm1ZbTl1L2Y3ekZ0Mzc1OTkxUmJwMDZkUEo3SHhjVVZ1ajF2VUJTbHNaUnlBSUQrUW9nMkFJU3FCUUZZdlhvMWtwS1M4TzY3NzdxbkhUNThHQmtaR1VXdTkvTExMK2Q3UDNmdTNJa3FWYXBnN05peCtaWlg2M3RDMnVWM29kMm5UeCtZeldhTUhUc1dYMzMxRlJ3T0J5cFhydXp4ZzJZMEdqMGVCd1lHRnJpdFhyMTZlVHpQek16MENQdmR1M2ZENlhTaVNwVXE3bWtXaXdYTm16ZEg2OWF0ODIwdkpTVUZ4NDhmTDdMKzl1M2IzM050dVg4cDVYNnQzdFN5WmN2SGREcmR3RHRoM1V3STFYUGF3OWl4WXpGdTNEanMyclVMaXhZdEFnRGN2SGtUTld2V3hQcjE2ejJXallpSXdJQUJBenltdmZMS0s3aDQ4YUxIdEYyN2Rya2ZiOW15eGYyNHZMOG5WTEg0WFdnTElUQnQyalJjdTNZTkJvTUJtemR2eG1PUFBaWnZtZHUzYjZOYXRXb0FjbHBZZCtOd09OQ21UUnVQYVJrWkdSZ3hZZ1ErKyt3ejFLcFZDMmZPbkVGVVZCVFdyVnRYWnErbnRMWGxkdmJzV1l3YU5TcmY5QzVkdWdBQTFxOWZqenAxNnBTK3lCekNhRFMyZExXb0FmeXZML2VaQndRRTRNTVBQMFNsU3BYUW8wY1BYTGh3QWZQbno4Zml4WXN4ZVBCZ3JGdTNEanJkZjNzWFhlOVZSa1lHdW5UcGduMzc5dUhycjcvRzdkdTM4Y0lMTHdBQURoNDhpTmpZV0VSRlJYbnN5eHZmRTZvNC9DcTA1OCtmangwN2RxQnk1Y3FJalkzRjExOS9qU1ZMbHVEamp6LzJXSzVuejU1NDZxbW40SFE2OGR4enp4VnIyenFkRHBNblQvYVlkdDk5OTJIWXNHR1lQbjA2bGl4WmdvVUxGMkwwNk5FZVAreDV1WDc0QzVQN3orSXBVNmFVdXJiY21qUnBrdTlQZXFQUmlIMzc5aUVnSUtCWSt5aHMxNHFpdEpGU0R0VHBkUDJsbEEzdlpXUGVGaFFVNUg2OGRPbFNqQnc1RWdCdzd0eTVmQWRwWFYwUm5UcDFjai91MWFzWDNucnJMZnp4eHgvSXlNakF3b1VMOGNFSEgrVGJUM2wvVDZoaThhdlFuamh4SWlaT25PaiswL0h4eHgvSHlwVXI4ZEJEbnNlK1pzNmM2WDRjSGg2T2pSczM1dHRXWm1abWdWMFRUejc1cEVjZjVhQkJnM0Rnd0FGTW1EQUJkcnNkWGJ0MkxiTEdtVE5uWXRhc1dlN25OMjdjY1BlOUEwRGx5cFZ4L2ZwMTFLNWRHd3NYTHNUQ2hRdExYVnR1bHk5ZlJrQkFRRm0wcU5HeVpjdU9kN28rK2dPb0w0UW8wVWdVUlZGVWJZSi8vZlhYV0x4NHNVYzMwcDQ5ZTNEeTVFbjNNcjE3OTNZL05oZ01IdDBkcTFhdDhuZytkT2hROStNMzNuZ0RBUEQ1NTUramV2WHE3dW5sK1QyaGlzV3ZRanV2SmsyYW9FT0hEZ2dJQ1BBSXM5VFVWRlN1WEJsNzl1ekI0Y09IWWJWYWtacWFpcnAxNndJQXJGWXJPblRvVUdqWGhOMXVCd0RvOVRsdjc2UkprekJ3NEVETW56Ly9yaldGaFlVaE1qSVM0ZUhoME92MWFOV3FGY2FNR1lPK2Zmc0NBQVlQSHV4dVJaV21OcGU4TGJYdDI3Zmp5cFVyZU8rOTkrNWE0OTBJSWFUVDZaUTZuVTc2Y2hkSVlRWU9ISWlCQXdkNjlQZm43a00yR28zWXZuMjd4MThoTjI3Y3dKa3paL0RISDM5ZzM3NTkrT3l6enhBYUdvcTR1RGpzMzc4ZjA2ZFB6N2NmYjMxUHFHTHg2OUFHZ0xmZmZoc3hNVEdJam80R2tETWs4SmxubmtIYnRtM2R5eHcrZkJnTEZ5Njg2M0F2RjZ2VkNvUEI0UDd6ZHRXcVZXamF0Q2xXckZpQmpoMDdGdmhuYjFaV2x2dUhkOWV1WGU2K1R5a2wxcTlmajB1WExtSDgrUEg1MWl0cGJTNnVQK0Zkd1RSa3lCRDA2ZE1IbHk5ZlJ2MzY5VXUwcmJ6TVp2TWhBSWNBVERBYWphMmxsQU9GRUFPSzJ6MWlOcHNMUFNxcGRpdThJRGR2M3NRenp6eURkdTNhd1dBd29FV0xGbmp4eFJjQkFMLy8vanVxVkttQy92MzdlNnl6ZWZObXIzNVBxT0x3dTNIYWVYWHIxZzNKeWNuWXMyY1BBT0NMTDc1QVZsWVd4bzBiNTE3bTFLbFRVQlFsMzdxZE9uWHkrQmNURXdNQXVINzlPa0pEUXdFQSsvZnZ4K25UcDdGczJUS0VoSVJnMWFwVkFITDZtUjBPQitMaTRpQ2xSSEp5c251STNvd1pNeEFZR0lpYk4yL0NZRERnbzQ4K2d0UHB4SVVMRjNENzltMlBHa3BhVzJHQ2c0UHh6RFBQNE1LRkM4Vjg1NHJGYVRLWkVzeG04eHNtazZtUlRxZFRBTHdQNE45bHVaUHkxck5uVDQ5L1FFNzNpT3Y1cEVtVHNIZnZYa1JGUlVHbjAySENoQW5ZdkhrejJyWnRpK0hEaDJQMzd0M1l2SGt6R2pkdWpJaUlDR3pldkJtQWQ3OG5WSEg0YlV2NzBxVkwrUGJiYnhFUkVZRlpzMmJoNVpkZnhwa3paN0JqeHc0c1hiclVmUkRLYnJkajkrN2RDQTBOaGRWcTlUZzRWZGo0NXUrLy94NE5HemJFYjcvOWhxaW9LQ3hac2dRR2d3RlRwMDdGMEtGRDBhbFRKMVN0V2hWcGFXbDQrKzIzY2ZEZ1FWeThlQkgxNnRWRFNrb0tEaDQ4aU5UVVZQVHIxdzlaV1ZuWXQyOGZMQllMdG03ZDZuSENSMmxxSzBydVgxVGxRSjQ0Y2NJQ3dBSmcycDBoZndQdWpDWnBYcDQ3dmxleHNiRWV6d3ZxSHNrckpTVUZ1M2J0UXYvKy9YSHIxaTBrSmliaTU1OS94di85My8rNWwvSFc5NFFxRnI5cmFWKzdkZzNaMmRtSWlJaHdkd01FQmdhaWZ2MzZXTFZxRlRwMTZvUUhIbmpBdmZ6YXRXdng2S09Qb2wyN2RuajIyV2V4ZWZObVhMbHlwY0J0WjJkbncrbDBZc2VPSFFnTEM4T3hZOGN3ZnZ4NFBQend3d0NBMnJWcjQ0MDMzb0ROWmtPREJnMXcrUEJoMUt4WkUwRE91TnpISG5zTWt5ZFB4b29WSzlDOGVYTjM2L2p3NGNNWVBudzRkdTNhNWU2N0xtMXRMcTRXZUVHdVhyMktnSUNBSWtjdjNDdUx4WExhWkRMTk5Kdk5MWVFRalFGRVNpbVBsZHNPUytEV3JWdDQ3YlhYRUJ3Y2pFOCsrUVMvLy81N2liZFJ2WHAxYk4rK0hZR0JnZWpmdno5ZWYvMTFqQmt6eHQyMUFjQnIzeE9xV1B5dXBaMmNuQXhGVVJBWkdZbno1OC9qOWRkZng4bVRKL0hjYzg4aEtpb0swZEhSNk5XckZ6cDA2SUNISDM0WUd6ZHV4S3BWcXhBYUdvcm16WnRqdzRZTmlJNk9oc0ZnY0ovNElJUndIL1Jac21RSnJseTVndDY5ZXhjNFVxTkhqeDRBY2c1MnpaZ3hBOE9HRFlQRDRVQnNiQ3plZXVzdGpCMDdGbnE5SGxKSzNMcDFDOVdyVjhmOCtmTWhwWVRENFVCS1Nnb0NBd054NmRJbGJOcTBDU3RXckNoMmJWOTk5UlVlZWVRUkRCa3lCSk1tVFFJQWp4TkZwazZkaW0rLy9SWkNDUFRwMHdmZU91SEZaREtkQXpBWHdGeGZPSTA5SVNFQklTRWgyTGx6SjVZdFc0YVJJMGZpOXUzYkNBZ0lRS1ZLbFZDblRoMzA3TmtUMmRuWmNEZ2NhTktrQ1Q3NjZDT2twNmVqVXFWS0FJQzB0RFI4OTkxM09INzhPS3BWcTRZdVhicGczcng1T0hIaUJGNTg4VVVJSWJ6eVBTSHlLWXFpU0VWUlpHa2NQSGhRRGg4K1hINzExVmN5UFQzZFk5N2x5NWRsZEhTMG5EUnBrcng0OFdLUjIzRTRITkp1dDB1SHd5RWREb2VVVXNwYnQyNFZxNFliTjI1SWg4TWhrNU9UNVd1dnZTYWRUcWVVVXNxOWUvZks4UEJ3MmJselovbjU1NS9MVTZkT3liQ3dNQmtXRmliZmVlY2RLYVdVTnB0TlhyNTh1Y1MxM1kzVDZTejJzbm01UGc5Zi9jeUxxN0QzeStGd1NKdk5KcTFXcTdUWmJOSnV0N3ZuZGUzYVZiWnIxMDR1V0xCQXhzYkd5dGF0VzhzUkkwYklUWnMyU1p2TkpxV1VNaTB0VFg3eXlTZHkrUERoVWtydmZFL0ttemMrYy9Ma1crY09sNURyeTFMVWRVTEllMXdqVVlvYS9YR3Z0UEtaWjJSazRMNzc3aXR3bnRQcExOZXVKMi95eG1kT25pckdONGZJeHhRVzJBQXFUR0NUT3ZqdElTTFNFSVkyRVpHR01MU0ppRFNFb1UxRXBDRU1iU0lpRFdGb0V4RnBDRU9iaUVoREdOcEVSQnJDMENZaTBoQ0dOaEdSaGpDMGlZZzBoS0ZOUktRaERHMGlJZzFoYUJNUmFRaERtNGhJUXhqYVJFUWF3dEFtSXRJUWhqWVJrWVl3dEltSU5JU2hUVVNrSVF4dElpSU5ZV2dURVdrSVE1dUlTRU1ZMmtSRUdzTFFKaUxTRUwzYUJaUUZvOUdvZGdua1pmek15VjlwdXFVdHBUeWdkZzNrU1VwNXJKeTNmNkE4dDA4bFY5NmZPWkhQVVJSRktvb2kxYTZEaUh5ZnBsdmFSRVQraHFGTlJLUWhERzBpSWcxaGFCTVJhUWhEbTRoSVF4amFSRVFhd3RBbUl0SVFoallSa1lZd3RJbUlOSVNoVFVTa0lReHRJaUlOWVdnVEVXa0lRNXVJU0VNWTJrUkVHc0xRSmlMU0VJWTJFWkdHTUxTSmlEU0VvVTFFcENFTWJTSWlEV0ZvRXhGcENFT2JpRWhER05wRVJCckMwQ1lpMGhDaGRnRUVLSW9pN3p4OFQ5VkN5TnRPbU0zbTdXb1hRZHFpVjdzQUFnRFlrZk5adkt0MkllUjFiRGhSaVRDMGZZQ1VzcWNRSWx6dE9zaXIrQXVhaUVnckZFV1J1YnJGaUlxTkJ5S0ppRFNFb1UxRXBDRU1iU0lpRFdGb0V4RnBDRU9iaUVoREdOcEVSQnJDMENZaTBoQ2VqVVZVenBvMWE5WkFyOWRQeXpONTlKMy9sK2FlYUxmYlovM3d3dy8vOFU1bHBFVU1iYUp5Tm1qUW9JREV4TVRMUW9qYVJTMG5wYnpldUhIaitoczNiblI0cXpiU25nQzFDeUNxNkU2ZlBpM3IxNi9mQ0VDcnV5eTZldS9ldmJ5QUZCV0pmZHBFWHVCME9qY1ZZN0hpTEVOK2pxRk41QVU2blM1T1NwbGN4Q0pKSVNFaGNWNHJpRFNMb1Uza0JTYVRLVnNJc2FXSVJiWWNPSERBN3JXQ1NMTVkya1JlSW9Rb3RQdERwOU94YTRTS2hhRk41Q1dwcWFsN0FLUVZNQ3N0SlNWbHI3ZnJJVzFpYUJONVNXSmlvazFLV2REb2tHMkppWWsycnhkRW1zVFFKdktpUXJwSTJEVkN4Y2JRSnZJaUljUXVBTlpjazZ4Q2lIK3BWUTlwRDBPYnlJdE1KcE1WUUt6cnVSQmk1NTFwUk1YQzBDYnlNaW1sdXp1a21DZmRFTGt4dEltOHpHQXc3SEE5RGdvSzJsSFVza1JFNUFNVVJkbW1LTXBXdGVzZzdkR3JYUUNSbjlva2hKQnFGMEhhdzB1emtxYTBiTmt5UVFqUlJ1MDY2TCtrbEFjc0Zzc1RhdGZoTDlpblRackN3UFk5UW9qT2F0ZmdUOWc5UXBwa01wblVMb0VBR0kxR3RVdndPMnhwRXhGcENFT2JpRWhER05wRVJCckMwQ1lpMGhDR05oR1JoakMwaVlnMGhLRk5SS1FoREcwaUlnMWhhQk1SYVFoRG00aElReGphUkVRYXd0QW1JdElRaGpZUmtZWXd0SW1JTklTaFRVU2tJUXh0SWlJTllXZ1RFV2tJUTV1SVNFTVkya1JFR3NMUUppTFNFSVkyRVpHR01MU0ppRFNFb1UxRXBDRU1iU0lpRFdGb0V4RnBDRU9iaUVoREdOcEVmaW9sSlVYdEVxZ1VHTnJrVmMyYU5Xc3dhTkNnQUxYcktJMXQyN1loS3l1cjBQbm56cDNUVEJDZU9YTUdpeGN2VnJzTURCbzBLS0JaczJZTjFLNURTL1JxRjBEK1JhL1hUMHRNVEh6YWFEVEdPSjNPVFNFaElRY09IRGhnTDYvOWZmUE5ONWc1YzJheGx6ZVpUSVhPTzNueUpKS1RrL0g4ODg4WE9ILy8vdjJJajQvSDBxVkxzV3paTWh3NGNDRGZNaGN2WG9RUUFrZVBIZ1VBR0kxR1ZLMWF0ZEI5cHFlbjQ4aVJJekFZRE81cHBWbW5lL2Z1Y0RnY0hzdGxabVppLy83OUh0UDI3ZHRYNkhiTGl0Rm9yT1IwT2p2cGRMb0JpWW1KL2ZSNi9UY0F4cFQ3amlzSWhqWjVuUkNpdHBSeWpCQmlUR3BxYXJLaUtGdUVFSnRTVTFQM0pDWW0yc3B5WDMzNzlrV2ZQbjBBQUczYXRFRmNYQndDQXdQZDh3dWFCZ0FPaHdOdDJyUkIzYnAxUGFZbkpDUmc0OGFON3VkWHIxNTFCMzFFUkFSKy9mVlhiTnk0RWVQR2pjTzRjZU93WnMwYVhMOStIYlZyMThiSmt5ZngxRk5Qb1hmdjNoN2IzTDE3TjV4T0o2cFVxZUtlWnJGWTBMeDVjN1J1M2JyQTExWFNkVkpTVW5EOCtQRWkzNnYyN2RzWE9mOWVORzdjdUhKSVNFZzNLZVVBcDlQWlZ3aFJRMG9KSVVTNTdiT2lZbWlUcW9RUU5RQzhJS1Y4SVRnNE9LMWx5NWJiaFJDYmhCQzdUQ2FUdFF5Mmo0Q0EvL2JHNkhRNmorZUZUWFBadm4xN2tkdlBHNUF6Wjg1MGIydnc0TUVBZ05UVVZOeThlUlAxNjlmSHBVdVhzSFhyVm16WXNNRzlUa1pHQmthTUdJSFBQdnNNdFdyVndwa3paeEFWRllWMTY5WVZ1dC9Tck9OdFJxTXhTRXJaUTBvNVFBalJXMG9aRElCQmZZOFkydVJMZ29VUVF3RU1sVkphRlVXSmxWSnVNaGdNT3hJU0V0TFVLS2huejU1RnpuYzZuUjdQYzRmLzdkdTNFUnNiQ3lDbmUyTHIxcTN1eDduZGQ5OTlHRFpzR0taUG40NGxTNVpnNGNLRkdEMTZOSFM2d2c4NWxXYWRMbDI2RlBsYThuYWZsRWJidG0yRHM3S3luaFJDREpCUzlnUVF4SkF1V3d4dEtwV1dMVnNtQ0NIYWxPTXVnZ0FNRUVJTXlNN09ocUlvMndGc0tzZjk1YVBUNmR5aFc1Z2xTNVlBQUpZdlg0NHZ2dmdDV1ZsWk9ITGtTSW4zTldqUUlCdzRjQUFUSmt5QTNXNUgxNjVkeTN5ZG1UTm5ZdGFzV2U3bk4yN2NRSzFhdGR6UEsxZXU3TzdLS1NsRlVVWUFHSkNkbmQyN0ZDRTlXbEdVMFNWZFNVcDV3R0t4UEZIUzliU09vVTJsVXM2QlhSQXBoSkJTeWhLdFpEUWFQWjUzNk5BaDN6SzVwNDBhTlFxalI0K0czVzczNkM4dXpFc3Z2UVFBR0RseUpFYU9IT25STDV5VWxPVFJSWkw3TVFEWTdUbkhYL1g2bkIvRFNaTW1ZZURBZ1pnL2YzNmgreXZOT2k1aFlXR0lqSXhFZUhnNDlIbzlXclZxaFRGanhxQnYzNzRBY3JwelN0dmF2dlBabE96RHVVZENpTTdlM0ordllHalRQVEdielNWcVZpbUs4aW1BNHJTcXJFS0luVTZuYzFOUVVOQ08rUGo0MjNmV1gxbVMvYmtPRW1abFphRjkrL1k0ZHV5WVJ4ZUcwV2pFb1VPSEVCUVU1TEZlZW5vNlFrSkNBQlRkUlZLdlhqMHNYNzY4d0htaG9hSHV2dXZ1M2J0N1BBWUFxOVVLZzhIZzd0Sll0V29WbXZLaU9GY0FBQ0FBU1VSQlZEWnRpaFVyVnFCang0NEZkbldVWnAyc3JDeDN5Ty9hdFF1eHNiR0lpb3FDbEJMcjE2L0hwVXVYTUg3OCtFSmZZM0dZVEtaVkFGYUZoWVZWczFxdFQrcDB1Z0ZTeWw3SStZdnBicGFhemVZU2pSNVJGTVdydnlCOENjZHBreTlKQTdBV1FIOGh4QU1tazJtUXhXSlo1d3JzZS9INzc3OGpPRGk0MEFPT2VWMjdkZzMxNnRVREFOeThlUk94c2JINS9pMWZ2aHczYjk0c2RCdXVsdmJnd1lQZExXM1hZd0M0ZnYwNlFrTkRBZVFNRnp4OStqU1dMVnVHa0pBUXJGcTFDa0JPRjQzRDRVQmNYQnlrbEtWYUp6azVHY0hCd1FDQUdUTm1JREF3RURkdjNvVEJZTUJISDMwRXA5T0pDeGN1NFBidGUzNmJFUjhmZjl0aXNhd3ptVXlEaEJBUEFPaVBuTTlVbFdNU0ZSRmIycVMySkFCYmREcmRwcFNVbEwxbFBlVFA1ZWpSbzJqYXRHbXhsejl6NWd3ZWVlU1JlOXBuM3BiMm1qVnJJS1hFazA4K0NRRDQvdnZ2MGJCaFEvejIyMitJaW9yQ2tpVkxZREFZTUhYcVZBd2RPaFNkT25WQzFhcFZrWmFXaHJmZmZoc0hEeDRzMVRvWEwxNUV2WHIxa0pLU2dvTUhEeUkxTlJYOSt2VkRWbFlXOXUzYkI0dkZncTFidHhaNTRsQnAzQm45RXdNZ3BuSGp4cFdyVjYvZTFlbDBEZ0RRRjBCb21lN01qN0NsVFY0bnBid3VwWXlXVW5ZTERnNnVZemFiUjU0NGNXSm5lUVgycjcvK2l1am9hQXdaTXFUWTY4VEZ4ZUd2Zi8xcnNaZTNXcTJJaW9xQ3crSEE5dTNiOGNjZmY2Qm16WnJ1K2QyNmRjTUhIM3lBM3IxN3V3OFk3dGl4QTJGaFlUaDI3QmpHangrUGh4OStHQUJRdTNadHZQSEdHN0RaYkdqUW9BRU9IejdzM2xacDFyRllMSGpzc2Njd2VmSmtyRml4QXMyYk4wZE1UQXdBNFBEaHd4ZytmRGgyN2RxVmIweDZXVXBNVExTZE9IRmlwOWxzSGhrY0hGeEhTdG50em5mZ2VybnR0SUppUzV1OHltNjN6MnJTcE1sTEd6ZHV2UGZ4WmNXd1pjc1dMRml3QUtOR2pVSllXRml4MWpsMTZoUXVYYnFFZHUzYUFjZ1oxcGYzaEJnZ1o0aWM2NnpEclZ1M0lqMDlIVjkvL1RXV0xWdUc2T2hvMk8xMi9MLy85Ly9jNDhBZERnZWNUaWQyN3R5Sml4Y3Y0c3FWSytqZHUzZUJaemYyNk5FREFEQnc0RURNbURFRHc0WU53NDBiTjBxOGpzUGhRR3hzTE41NjZ5Mk1IVHNXZXIwZVVrcmN1blVMMWF0WHgvejU4eUdsaE1QaFFFcEtTcjZUak1yRG5UTmc5d0xZTzJqUW9QRm56NTR0djk4V1JKUkRVUlNweHNFZzEzNkw2OGlSSTlKc05oYzYvOU5QUDVWWldWa2UwMjdkdWlWUG5qenBmdjd4eHg4WHVHNXFhcXI4NG9zdnBKUlNabVZsU2FmVFdlQnlXVmxaMG1xMVNxdlZLak16TStVZmYvd2g3WGE3dkhYclZyRmV3NDBiTjZURDRYRFhWcEoxa3BPVDVXdXZ2ZWF1YmUvZXZUSThQRngyN3R4WmZ2NzU1L0xVcVZNeUxDeE1ob1dGeVhmZWVhZFkyODVON2UrQnQvZnJDempxblVyRjlRTlQwdEVqWmJYZm9xNFJRdDdqR2xLcDF2ZkEyL3YxQmV6VEppTFNFSVkyRVpHR01MU0ppRFNFb1UxRXBDRU1iU0lpRFdGb0V4RnBDRU9iaUVoREdOcEVSQnJDMENZaTBoQ0dOaEdSaGpDMGlZZzBoS0ZOUktRaERHMGlJZzFoYUJNUmFRaERtNGhJUXhqYVJFUWF3dEFtSXRJUWhqWVJrWVl3dEltSU5JU2hUVVNrSVF4dElpSU5ZV2dURVdrSVE1dUlTRU1ZMmtSRUdzTFFKaUxTRUlZMkVaR0c2TlV1Z0tnMGpFYWoyaVVRcVlJdGJkSVVLZVVCdFdzZ1QxTEtZMnJYNEUvWTBpWk5zVmdzVDZoZFExbFFGRVVDZ05sc0ZtclhRdHJDbGpZUmtZWXd0SW1JTklTaFRVU2tJUXh0SWlJTllXZ1RFV2tJUTV1SVNFTVkya1JFR3NKeDJrVGswNlNVc3FqWlJhMHJoS2h3NCtEWjBpWWkwaENHTmhHUmhyQjdoS2ljTld2V3JJRmVyNTlXMER4RlVUN04vZHh1dDgvNjRZY2YvdU9keWtpTEdOcEU1YXhKa3laWEV4TVRueFpDMUM1ZzltalhBeW5sOVNaTm1yejB3dzgvZUxFNjdlalNwVXUrYWVucDZUQVlEREFZREI3VCsvWHJoL0hqeDN1ck5LK3FjSjMwNUIyODRGSEpHSTNHYUNubG1LS1drVkpHV3l5V2NkNnFTU3NLT3hDNWVmTm1yRjI3RnA5OTlobHExS2hSNExvOEVFbEVwZUowT2pjVlk3SGlMT1AzYkRZYm9xS2k4UFhYWCtQQ2hRdll0bTBiSmsrZWpKOS8vbG50MHJ5Q29VM2tCVHFkTGs1S21WekVJa2toSVNGeFhpdElveElTRWpCa3lCQllyVllzWDc0Y0FEQmt5QkMwYTljT3I3NzZLaUlqSTNIcDBpV1ZxeXhmREcwaUx6Q1pUTmxDaUMxRkxMTGx3SUVEZHE4VnBESG56NS9IdUhIajhNNDc3MkRzMkxHWU9YTW1BZ01EQVFBQkFRSG8zNzgvWW1KaThPQ0REMkxvMEtINDhNTVBWYTY0L0RDMGlieEVDRkZvOTRkT3AyUFhTQkZDUWtLZ0tBcGlZbUxRdlh0MzkvVE9uVHZEMVcxZHBVb1Z2UFRTUzFpN2RpMGVldWdodFVvdGR4V3VrNTY4Z3djaVM2NXg0OGFWZzRPRGJ3QUl6ak1yTFMwdHJWWmlZcUpOamJwOFhlNERrYTFidDBhMWF0VUtYZmIyN2R1SWo0OTNqeWFwaUFjaU9lU1B5RXNTRXhOdExWdTIzQzZFR0pwbjFqWUdkdkU0blU3czJyVXIzeEEvRjMrNDRUTzdSNGk4cUpBdUVuYU5VTEV4dEltOFNBaXhDNEExMXlTckVPSmZhdFZEMnNQdUVTSXZNcGxNVmtWUllnRU1BQUFoeEU2VHlXUzl5MnFVUzkrK2ZkVXVRVlVNYlNJdmsxSnVFa0lNQUlwOTBnM2QwYmx6Wjh5Wk13ZDZmY0hSTldYS0ZPaDBGYnNEb2NJZFdTWHY0T2lSMG12YnRtMXdkbloyS2dBRUJnWUd4OGZIMzFhN0psOTJsK3RwRjZraWpoNnAyTCtTaUh4UVFrSkNHb0R0QUxZeHNLbWsyRDFDcEk1TlFvaFN0eUQ5U1VHdFpYLytTNDh0YlNJdlV4VGxVU0hFKzFMS2xZcWlQS3AyUGFRdERHMGlMeklhallNQUhKTlMxcnN6NlZqTGxpMEhxbGtUYVF1N1I0aTh3R2cwVnBKU3pwRlNUZ0NBc0xBd0FFQjhmSHhWSWNSR285RzRBTUNiSnBNcFc4MDZ5ZmV4cFUxVXpveEdZMTBwNVY0QUV3SUNBakJ4NGtRc1dyUUlpeFl0d3NTSkV4RVFFQUFwNWV0U3lyMnRXN2V1bzNhOTVOc1kya1RsU0ZHVURsSktNNEFPTld2V3hELy8rVThNSFRvVVFnZ0lJVEIwNkZEODg1Ly9SR2hvS0FCMGNEZ2NGcVBSR0s1eTJlVERHTnBFNVVNb2lqSUJ3SDRBZFJSRndaZGZmb2tXTFZya1c3QkZpeGI0OHNzdjBiSmxTd0NvSTZVOGNHZGR2eHNaUVhmSDBDWXFZMkZoWWRVVVJWa0hZQUdBZ0dIRGhpRTZPdHJWbWk1UXpabzE4ZW1ubjJMWXNHRUFFQUJnZ2FJbzY4TEN3Z3EvRGluNUpZWTJVUmxTRk9YUnpNek1Zd0FHQndVRlljNmNPWmd3WVVLaHAxM25wdGZyTVdIQ0JNeVpNd2RCUVVFQU1EZ3pNek9Cd3dJcE40WTJVUmx4RGVjRDhMOE5HemJFNnRXcjBhMWJ0eEp2cDF1M2J2amlpeS9Rc0dGREFIZ1VIQlpJdVRDMGllNlIwV2lzcENqS0FpbmxCZ0JWdTNmdmppKysrQUovK3RPZlNyM05oZzBiNG9zdnZuRGRXc3MxTEhDKzBXaXNWRVpsazBZeHRJbnVRVUhEK2FLaW9semRHL2NrS0NnSVVWRlJIQlpJSGhqYVJLVlUxSEMrc3NKaGdaUVhRNXVvNUlvOW5LK3NjRmdndVRDMGlVcWdOTVA1eWdxSEJSTEEwQ1lxdG5zWnpsZFdPQ3lRR05wRXhWQld3L25LQ29jRitpK0dObEVSeW1NNFgxbmhzRUQveE5BbUtrUjVEdWNyS3h3VzZIOFkya1FGOE1ad3ZyTENZWUgraGFGTjVNbnJ3L25LQ29jRitnZUdOdEVkYWc3bkt5c2NGbGp4TWJTSjRCdkQrYjc3N2pzNEhBNEFnSlNGMzZqOXlwVXJSVzZId3dJck5vWTIrVDFmR2M0M2Z2eDRXSzFXQU1Db1VhUHc3My8vTzk4eURvY0RmZnIwS1hRYk5wc04zMzc3TFlBQ2h3VmFXclJvOGZkeUtKMjhpRGYySmIrVjkyYTdnWUdCeU1yS3dxdXZ2dXBlNXZMbHl6aHg0b1Q3ZVpjdVhmSnRKejA5SFFhREFRYUR3V042djM3OTBMWnRXN3p4eGhzQWdNek1UQVFFQkhnc0Z4Y1hoNVNVRkZTdlh0MWozZjc5KytQTk45L0VWMTk5aGNEQXdHSy9wb3lNREh6NjZhYzRkKzRjeG80ZDZ4NFdPSExrU1B6ODg4K1ZkVHJkR3FQUnFJQTNFU2J5TDRxaVNFVlJDdjhiM3NjWmpjYTZpcUljZEwyT3RXdlhTcWZUS2ZOcTE2NWR2bW01YmRxMFNmYnYzMThtSlNVVnVkeU5HemRrdDI3ZDVNV0xGMlZ5Y3JLOGZQbXlsRkpLbTgwbUZVV1JVa3FwS0lwTVMwdHpyL1A2NjYvTG1KZ1lqKzNZN1hiMzhvVzVkdTJhZk9HRkYyUnljcktVVXNwZmZ2bEZkdTNhVlM1YXRFaTJidDFhM25uTkI3VThMRkRyMzc5N3daWTIrWjA3dy9rMkFLaFRzMlpOSkNVbDRadHZ2c0UzMzN5VGI5bnM3SUlib3phYkRRc1dMTUNQUC82SUN4Y3VZTnUyYlRoMTZoUWlJaUx3eUNPUGVDenJkRHJ4M252dllkU29VWGp3d1FjUkh4K1BwVXVYWXVYS2xVWFcrZjc3NzZOS2xTcm8xS2xUdm5tNXAwVkVSR0Q0OE9GWXRteVp4emI3OU9tRHpNeE1kMHQ5dzRZTjBPdjFjRHFka0ZLNmhnVU9NcGxNaDRzc2hJaTBUNk10SGFFb3lnUkZVZXlLb3NpSWlBaDU4K2JOSWx2VEJjMDdldlNvN05ldm41dzJiWnEwV3ExU1VSUnBzOW5rcGsyYlpJOGVQZVRreVpQbHhZc1gzY3UvOWRaYnNtZlBubkwxNnRYeW80OCtrdE9uVDVmaDRlRnl3NFlOUmJhMEMydEZkKzdjdWNobFhKeE9wMVFVUmFha3BIaE0vLzMzMytYSWtTTmRMVzY3Rm9jRmF2VDdWeWJZMGlhL0VCWVdWaTB6TTNNWmdNRUFNR3pZTUl3ZlB4NTZ2UjdaMmRubzI3ZHZnZXZsYm1tZlAzOGVIM3p3QWM2ZE80ZEpreWE1VGg4SEFBUUVCS0IvLy83bzFhc1hsaTlmanFGRGgyTEFnQUY0OWRWWDBhRkRCelJzMkJCQlFVSDQ0WWNmOFB6enoyUHc0TUZZczJaTmdmdmR0R2tUbGl4Wmd0VFVWSmhNSm85NVAvMzBFMnJWcWxXczF5enZqRURKZTBLUWExamc0c1dMc1diTkd0ZXd3SGFCZ1lFUjhmSHh0NHUxY1ZJTlE1c3F2RHZEK1RZRCtOK2dvQ0M4Kys2N0hxTkRGaTFhaExDd3NBTFhqWStQZHo4T0NRbUJvaWlZTjIrZXg2bnNuVHQzZGdkamxTcFY4TkpMTDZGMzc5NHdtVXpRNlhUbzBhTUhnSnlSSCsrLy96N216cDBMSUtmN0l5c3JLOTgrQnd3WWdBRURCc0JvTk9hYkZ4TVRnNlNrSkp3OWV4Wk5talJ4VDNjNm5lallzV09CcjZGWHIxNEZUajk4K0RBZWYveHh2UGZlZTdCYXJZTXpNek1mVnhSbGdObHNQbFBnQ3VRVEdOcFVvUm1OeGtGU3lzOEJWRzNZc0NIbXpadUhQLzNwVC9qbGwxL3d5aXV2RkxqT2pSczNDbXpOeHNiR0lpSWlBcTFidDBhMWFwN25xdVQrSlhENzltM0V4OGVqZi8vK0FKQ3ZUOXIxUERRMEZPdldyU3YyYS9uWHYvNkZFeWRPWU42OGVaZzJiUnJHangvdkRtcWRUb2ZEaHoyN3ByZHMyWUpaczJiaDJXZWZ4Y3N2djF6Z05ydDE2NFpHalJyaGpUZmV3UG56NTExWEMzekJZckY4WGV6Q2lNajMrWHFmb3V2cWZLNDZJeU1qWlVaR1JvRjl2ekV4TVRJdUxrNUtXYnpSR2E0KzdKTE9MMmpiUmZWcDUxNzIyMisvbGUzYnQ1ZGJ0bXlSVXViMGJmZnYzMS9HeHNZV1dNTWZmL3dobjM3NmFSa1RFeU9mZU9JSmVmVG8wU0pmVTBaR2hveU1qSFQxYzB0ZnYxcWdyMy8veWhOUHJxRUtweVJYNTB0T1RzYml4WXNSRUJEZ01iMXYzNzRlLzlhdVhldWw2bk00blU0QU9lT3VwMHlaZ2psejVtRDI3Tmw0NnFtbkFBQzFhOWZHeHg5L2pJOC8vaGpuenAzeldEYzdPeHZUcGsxRG8wYU44UFRUVDJQcTFLbVlOR21TKzZTYmd2QnFnZHJCN2hHcVVQSU81NXN6WjA2aEYzdEtTMHZEeElrVDBicDFhM3o0NFlkSVNrcENlSGpPaGZHMmJObFNKdlg4L3Z2dnVITGxDbTdmdm8yVWxCUUF3TEpseTNEcjFpMDRuVTVFUmtiaXlKRWpTRTVPQnBCekNucHljakttVEptQ1JvMGFZZEdpUmZqTFgvNkN0OTkrTzk4dm5icDE2K0xMTDc5RWNIQ3dlOXE1Yytjd1k4WU1oSVNFNElNUFBnQUFkTzNhRlhhN0hkT25UM2QzOFRSdDJqUmZyYTZyQlQ3MjJHT1lQSGt5a3BLU09DelFCMmxxbUEvNUR0ZWZwbWF6MlZlK1EwSlJsTmNBZkFBZ1FGRVV6SjQ5dTlDTFBaMDZkUXFUSjA5R2VIZzRJaU1qOGR0dnYySFpzbVV3bVV4SVNrckNmZmZkQjUxT0J5a2xuRTRuN0hZN1ltSmlVTE5tVFJpTnhpSkhjTnk0Y1FOSGpoeUJ3V0RBb1VPSHNHM2JOanp3d0FQdWY2R2hvUWdORFVYTm1qVngvLzMzNDdYWFhzT2hRNGZRdkhsemZQNzU1OWkxYXhkKy9QRkhUSnc0RVd2V3JNSFdyVnVSbEpTVWJ6OE9od01PaHdPTkdqWEN4eDkvak5telorUElrU01ZT1hJa2hnNGRDcDNPOHcvcGl4Y3ZZdDY4ZWZqdXUrL1FwazBiTEZxMEtOOVpuQzQzYjk3RW0yKytDWXZGQWdBT0FHK1l6ZWFGQUh5aVM4SUh2MzlFdnMyWCtoVHZYSjF2dmF1bUJRc1d5T3pzN0x2MjRSNDZkS2pRK1U2blV6b2NEcG1kblMyenM3T2wzVzUzejN2OTlkZUwzUDZiYjc1NTEvM25scDJkTGExV3EvdTV3K0dRRG9lajBMcnNkcnUwMiszNWxvdUppY2szSnJzZy8vNzN2K1hWcTFlTFZkZUNCUXZjL2R5S29xejNsYXNGK3RMM3o5djRXNHBLeFpkYU9vcWk3QVB3QkFETW1UTkgxWHMzVmtSNzl1eEJaR1NrNitsKzNIbXZmWUV2ZlArOGpRY2lpVWlUcEpRSDFLNUJEVHdRU1pvWEdCalkxM1cyWTJSa3BNZlpqbHFSa0pDQU5tM2ErTlR0ek94Mk96NzY2S1BjSTJjMjJHeTJrYWRPblVwWHN5NGlLZ1VmN0ZNVWlxSzhwaWhLdHFJb2N1VElrZkxtelp0MzcxQXVvYVNrSlBuSko1K1UrWFlWUmZIb04wOUtTcEp6NTg0dGNqeDRlY3B6ZlpMc093ZDVmZWMzaWgvVFRsT0VxR2pTYkRZdk5CcU5KNlNVR3kwV1M1MGhRNFpnN3R5NVpYcC94MnJWcWlFaElRR1ZLMWRHM2JwMThmNzc3eGU0WEdabXB2dTZJWG5QaUl5TGl5dldmczZlUFl0WFgzMFZmL3ZiM3pCLy92eTc3cWVzV0N3V1JFWkd1a2FzWEJWQ0RPYVFQeUtOODhHV3RsdnVhMlczYXRWS3JsbXpwc0JyWlpmVzFhdFg1Wmd4WXp5Mm1acWE2ckZNN3JNWkMzdWNkL25jTFcwcGMxcmJreWRQdnV2WmwyWEY2WFRLTld2V3lGYXRXcmxhMkhFOHVjYjM4RUFrVlRnbWsrbXFFS0tyRUdLQjArbkVnZ1VMTUdYS0ZQZXR2TzZGMFdoRW5UcDE4TWtubjNqMFB4ZDFDN0M4enA0OWkwNmRPbm44QTNMdWl0T3BVeWRjdTNZTlJxTVJOV3JVd0p3NWN3b2RTMTJXckZZcnBreVpnZ1VMRnJpdXR6MWZDTkh0K1BIajE4cDk1MVFpN0I2aEN1bk9yYlFtR28zR28xTEt6M2Z2M2wwMU1URVJIM3p3Z2V1ZWlmZWthOWV1SHM4ek1qTGN0eUxyMTY5ZmtlczJhZElrWHhlSjBXakV2bjM3OHAxT0R3Q3RXclhDL2ZmZjczNSs2OVl0ajF1ZzNhdno1ODlqMHFSSnVIRGhBZ0NrU3lsNXdTZ2Z4cFkyVldnbWsya2pnRFlBenB3L2Z4N1BQZmNjOXV6WmM4L2IzYmR2bi90Zmp4NDlJS1YwUHg4L2Z2eGQxNzk4K1RLdVhTdGVJelk0T0JpN2QrOTIvOHQ5MnZxOTJyTm5ENTU3N2psWFlKOFJRclJtWVBzMnRyU3B3ak9ieldmQ3dzTGFabVptTHJOYXJXVTZMUERZc1dNNGZ2ejRYVysrbS9lR3dOdTNiOGVWSzFmdzNudnYzWFVmYVdscEhqZGNTRXRMSzEyeHVYQTRINUdmOGVVRGtVVzQ1MkdCdVEvOFhiMTZWZmJvMFVQKzlOTlBzbVBIam9VdVY5RGoxTlJVMmJGalIvbWYvL3pIUFQzM2djamM2enp4eEJNZTI4Nzl2RFFISWptY1Q5dllQVUwrUkpyTjVvVkNpQ2NBWExOWUxCZ3laQWhPbmp4WjRnM2R1blVMNDhhTnd3c3Z2RkRnRmZQdUpqZzRHTTg4ODR5clc4SnJMQllMaGc0ZDZyb1ExRlVoeEJPK2RDRW91anQyajVEZk1abE1oNDFHb3lLbFhKK1VsTlRoeFJkZnhHdXZ2WWFoUTRjVzY0ekVHemR1WU55NGNlamN1VE1HRHg1YzZqckdqUnRYck9YeWRvOFVkTER5YnFTVStQTExMN0Z3NFVMWHRib1BCZ1FFUE1QUklkckQwQ2EvWkRLWnJocU54cTRBWmp1ZHp0Y1hMRmlBSDMvOEVlKzg4MDZCTjB2SVRhL1hvMWV2WGhneFlnU0FuRkIxT0J4RnJwUDNCSnZjcmw2OWlvQ0FnSHlYVW5WeEhZZ3NMYXZWaWhrelpyaTNJYVdjcjlQcHBody9mano3THF1U0QySm9rOThxN2JEQUdqVnE0Qi8vK0FmT25EbURNV1BHUUFpQlBuMzZ3T0Z3UUtmVDRmejU4eDdCUDJUSUVFeWFOQWtBc0g3OWV2ZjBxVk9uNHR0dnYzV3ZYMWdyZjl1MmJSN1BNek16VWJseVpWeTRjT0d1WTdnNW5JK0lBR2oyUUdTaEZFVjVWRkdVMDRxaXlQRHdjTGw3OSs0Q0QrSVZkZUJ2MUtoUnNrMmJOakk4UEZ3dVc3YXNXQWNGWGRmdHppc3NMS3pRZFVhT0hDbmJ0R2tqTzNUb0lLT2pvd3RkYnZmdTNUSThQTngxd1BHMDBXajhYN1hmWjdwM1BHSk1wZUpMMTlNdUsyRmhZZFZjVndzRW9NbXJCUUljemxmUlZaZ2ZPUEt1aWhqYWR3aEZVVjVGem0zTDlDMWJ0c1NjT1hNS3ZXMlpyOGx6bXpBN2NtNFR0Z2djSFZKaGNNZ2ZrYWN5R3hib2JSek81eDhZMmtRRk1KbE1oNFVRQ29CRFNVbEplUEhGRjdGMjdWcEk2WHY1SjZYRTJyVnJNV3JVS05mbFZBOEdCQVFvdkp4cXhjVFFKaXBFZVY0dHNLenc2bnorcDZMMVI1S1hWT0ErN1FJWmpjWkJVc3JQQVZSdDJMQmhtVjB0OEY1d09KOS9Za3VicUJqSzYycUJwY1dyOC9rdmhqWlJNWm5ONWpPQmdZRnRBV3l3V3EySWpJekVoeDkrQ0x2ZDdyVWE3SFk3Rml4WWdNaklTRmMzelFhYnpkYkdaREw5MjJ0RmtLcjg0azliS252KzFqMlNoeXJEQWptY2p3QzJ0SWxLdyt2REFqbWNqMXdZMmtTbDVJMWhnUnpPUjNreHRJbnVRWGtPQytSd1BpcUlQL1pIVWhudzh6N3RBcFhsc0VBTzU2UENzS1ZOVkViS2FsZ2doL05SVVJqYVJHWG9Yb1lGY2pnZkVaV2Jpblk5N1hKUW9wc0k4MmE3VkZ4c2FST1ZqMklQQytSd1Bpb0poalpST1NwcVdDQ0g4MUZwOE04dktoV09IaWtabzlGWUNjQnNLZVhyQUJBV0ZnWUFpSStQQi9EZm0rM2V1VzhsVWFINEEwZWx3dEF1bmR6REF1OU00bkErS2hGMmp4QjVVYTVoZ1Q4QytKSEQrYWlrR05wRVhtWTJtODhBZUJ6QTR4ek9SeVhGMENZaTBoQ0dOaEdSaGpDMGlZZzBoS0ZOUktRaERHMGlJZzFoYUJNUmFRaERtNGhJUXhqYVJFUWF3dEFtSXRJUWhqWVJrWVl3dEltSU5JU2hUVVNrSVhxMUN5Q3E2S1NVUmQyQnBzaTcwd2doZU9sYjhzQ1dOaEdSaGpDMGlZZzBoS0ZOUktRaDdOTW04ckpXclZxaGZ2MzZCYzY3ZlBreVRwdzQ0ZVdLU0VzWTJrUmVWcWxTSld6WnNxWEFlZTNidC9keU5hUTFERzBpTDh2T3pzYmd3WU1MblVkVUZJWTJrWmRWcWxRSkd6WnNLSEFlVzlwME53eHRJaS9MenM1RzM3NTlDNTFIVkJTR05wR1hMVnEwQ0dGaFlRWE9pNCtQOTNJMXBEVU1iU0l2K09XWFgvREtLNjhVT08vR2pSdW9WYXRXdnVteHNiSGxYUllSK1F0RlVhU2lLRVdlZ2swNVpCNHhNVEV5TGk1T1NpbWwzVzZYaXFMa1hjUk43ZHJKOTdDbFRlUkZ5Y25KV0x4NE1XYk1tT0V4UFc4ZjkrREJnL0gzdi8vZG02V1JSakMwaWJ3a0xTME5FeWRPUk92V3JmSGhoeDhpS1NrSjRlSGhBRkRvdUcyaXZCamFSRjV3NnRRcFRKNDhHZUhoNFlpTWpNUnZ2LzJHWmN1VzRkTlBQNFZlcjBlWExsMmcwK2tncFlUVDZZVGRic2VoUTRmVUxwdUlLZ3IyYVJlZmxGSm1aR1RJUTRjT0ZkcDM3WFE2cGNQaGtObloyVEk3TzF2YTdYYjJhVk9CMk5JbThvS2dvQ0IzVjBoQmhCQVFRa0NuNHpYY3FHajhoaEFSYVFoYjJrVGx6SFgzR1VWUlBnZndRaUdMZlc0Mm0wZDZyeXJTS3JhMGlieEVDTEdwc0hrNm5hN1FlVVM1TWJTSnZDUTFOWFVQZ0xRQ1pxV2xwS1RzOVhZOXBFME1iU0l2U1V4TXRFa3B0eGN3YTF0aVlxTE42d1dSSmpHMGlieW9rQzRTZG8xUXNURzBpYnhJQ0xFTGdEWFhKS3NRNGw5cTFVUGF3OUFtOGlLVHlXUUY0TDU4bnhCaTU1MXBSTVhDMENieU1pbWx1enZFNlhTeWE0UktoS0ZONUdVR2cyR0g2M0ZRVU5DT29wWWx5b3VoVGVSbENRa0phUUMyQTlnV0h4OS9XKzE2U0Z0NFJpU1JPallKSVhoQktDb3hoalpwU3N1V0xST0VFRzNVcnFNc1NDbWhLTXBLdGV1NFYxTEtBeGFMNVFtMTYvQVg3QjRoVGFrb2dWMlJDQ0U2cTEyRFAyRkxtelRKWkRLcFhRSUJNQnFOYXBmZ2Q5alNKaUxTRUlZMkVaR0dNTFNKaURTRW9VMUVwQ0VNYlNJaURXRm9FeEZwQ0VPYmlFaERHTnBFUkJyQzBDWWkwaENHTmhHUmhqQzBpWWcwaEtGTlJLUWhERzBpSWcxaGFCTVJhUWhEbTRoSVF4amFSRVFhd3RBbUl0SVFoallSa1lZd3RJbUlOSVNoVFVTa0lReHRJaUlOWVdnVEVXa0lRNXVJU0VNWTJrUkVHc0xRSmlMU0VJWTJFWkdHTUxTSktvQ1VsQlMxU3lBdllXZ1RGY0ptcytIYmI3L05OOTNwZEdMVHBrMzQ0NDgvUEtZbkp5Y2pPanJhVytXNW5UbHpCb3NYTC9iNmZzdkNvRUdEQXBvMWE5WkE3VHEwUks5MkFVUytLaU1qQTU5Kytpbk9uVHVIc1dQSHVxZC8rZVdYMkxCaEE3cDM3NDRxVmFxNHAxZXJWZzBKQ1Ftb1hMa3k2dGF0aS9mZmY3L0E3V1ptWnNKa01nRUFqRVlqcWxhdFdtZ042ZW5wT0hMa0NBd0dnM3RhOSs3ZDRYQTQ4bTF6Ly83OUh0UDI3ZHRYL0JmclJVYWpzWkxUNmV5azAra0dKQ1ltOXRQcjlkOEFHS04yWFZyQjBDWXFSSTBhTlJBZEhZMHBVNmJnMldlZnhmMzMzNC9FeEVTc1hMa1NTNWN1UlhCd3NNZnlsU3BWd3V6WnMvSGVlKy9oazA4K1FjK2VQUUVBYVdscEhzc2FqVWFQOVhidjNnMm4wK254QzhCaXNhQjU4K1pvM2JwMXZycFNVbEp3L1BqeEltdHYzNzU5aVY5dmVXcmN1SEhsa0pDUWJsTEtBVTZuczY4UW9vYVVFa0lJdFV2VEhJWTJVUUdXTFZ1R2xTdFh1cC8zNmRNSG1abVpDQXdNQkFBOC8veno3bm1IRHg4R2tCUEdKcE1KbjN6eWlVY1k5ZW5UQjNGeGNZWHVLeU1qQXlOR2pNQm5uMzJHV3JWcTRjeVpNNGlLaXNLNmRldksrRlY1bDlGb0RKSlM5cEJTRGhCQzlKWlNCZ05nVU44amhqWlJBU0lpSWhBUkVlRitMcVZFcTFhdHNHUEhEb1NFaEJTNWJ0ZXVYVDJlWjJSa29FdVhMZ0NBZnYzNjVWdit2dnZ1dzdCaHd6QjkrblFzV2JJRUN4Y3V4T2pSbzZIVEZYN0l5Ylc5d3VUdFB2R1d0bTNiQm1kbFpUMHBoQmdncGV3SklJZ2hYYllZMmtURklLVUVVTHhXWXU2KzVMbHo1Mkw5K3ZVZTAzSzM0RjBHRFJxRUF3Y09ZTUtFQ2JEYjdmbUNQNitaTTJkaTFxeFo3dWMzYnR4QXJWcTEzTThyVjY2TTY5ZXZvM2J0Mm5ldHR5d29paklDd0lEczdPemVwUWpwMFlxaWpDN3BTbExLQXhhTDVZbVNycWQxREcyaVBKeE9KenAyN0ZqZ3ZGNjllaFU0M2RWRmt0dXhZOGR3L1BoeGQ1ZEtYbmE3SFFDZzErZjhHRTZhTkFrREJ3N0UvUG56NzFwaldGZ1lJaU1qRVI0ZURyMWVqMWF0V21ITW1ESG8yN2N2QUdEdzRNRmViVzBMSWFSMC9XYnozajQ3ZTNOL3ZvS2hUWlNIVHFmTEY4SmJ0bXpCckZtejhPeXp6K0xsbDErKzZ6YXVYYnVHZDk5OUYvUG16Y080Y2VNS1hNWnF0Y0pnTUxpN1FWYXRXb1dtVFp0aXhZb1Y2Tml4WTRIZEkxbFpXZTZRMzdWckYySmpZeEVWRlFVcEpkYXZYNDlMbHk1aC9QanhKWDNKOTh4a01xMENzQ29zTEt5YTFXcDlVcWZURFpCUzlnSVFWSXpWbDVyTjVoS05IbEVVeGF1L0lId0p4MmtUM1lYTlpzUEtsU3N4ZGVwVWJONjhHUWtKQ1VVdWYrdldMWXdiTnc0dnZQQUNtalp0V3VoeTE2OWZSMmhvS0FCZy8vNzlPSDM2TkpZdFc0YVFrQkNzV3JVS1FNNHZFSWZEZ2JpNE9FZ3BrWnljN0I2Sk1tUEdEQVFHQnVMbXpac3dHQXo0NktPUDRIUTZjZUhDQmR5K2ZidU0zd0NJZXdBQUlBQkpSRUZVWG4zSnhNZkgzN1pZTE90TUp0TWdJY1FEQVBvRFdBc2dUWldDS2lDR05sRVJzck96TVczYU5EUnExQWhQUC8wMHBrNmRpa21USmhWNDBnMlEwN2Y4NG9zdm9uUG56aGc4ZUhDUjIvNysrKy9Sc0dGRC9QYmJiNGlLaXNMNzc3OFBnOEdBcVZPbllzMmFOZmoxMTE5UnRXcFZwS1dsNGUyMzM0WVFBaGN2WGtTOWV2V1FrcEtDWGJ0MklUVTFGZjM2OVVOV1ZoYjI3ZHNIaThXQ2tTTkhJajA5dlR6ZWpoSXhtVXhXczlrY1l6YWJoNldscGRYUzZYUlBBdmdjUUpMYXRXa1pRNXVvRU9mT25VTkVSQVJzTnB2N1JKbXVYYnRpMnJScG1ENTlPaVpNbUlCVHAwNTVyS1BYNjlHclZ5OTNGMHBhV2xxaGZjczdkdXhBV0ZnWWpoMDdodkhqeCtQaGh4OEdBTlN1WFJ0dnZQRUdiRFliR2pSb2dNT0hENk5telpvQWNzWnZQL2JZWTVnOGVUSldyRmlCNXMyYkl5WW1Ca0JPdi9ydzRjT3hhOWN1MUsxYnQxemVrOUpLVEV5MG5UaHhZcWZaYkI0WkhCeGNSMHJaVFVvWkxhVzhyblp0Ukg1QlVSU3BScitpYTcvbEtUVTFWVTZaTWtWMjd0eFpybDY5V2pvY2puekxYTGh3UWI3ODhzdFNVUlE1WnN3WWFiUFpQT282ZmZxMDdOaXhvK3pVcVpPY1BYdTJ0TnZ0MHVsMHluUG56c253OEhCNS9mcDErYmUvL1UzZXZuMjd5RnErK2VZYnFTaUtYTEJnZ2JUYjdmS3BwNTZTUjQ4ZWxiZHYzNWFabVpuU2FyWEt5NWN2eXk1ZHVzaXNyQ3hwczlsa1ptYW03TjY5dTB4T1RpN3o5eWF2ZS8wZWxQWTBkclcrZjc2QUJ5S0o4Z2dPRGthYk5tMFFHUmxaNkpqc2h4NTZDSXNYTDhiWnMyY1JFaExpY1pvNUFEejY2S01lSjlTTUhqMGFKMCtlaE1GZ3dJZ1JJMUNyVmkyc1g3Kyt5RlBZQWFCdjM3NzQ2MS8vaXREUVVLU21wdUxQZi80ejJyUnBBeUVFOXUzYmgzZmZmUmQ2dlI3UFBmY2Nmdm5sRjR3YU5RcEF6bDhFOTk5Ly96MitFK1Z2NDhhTkRnRC9VYnNPTGVHb2R5b1ZWeXZIYkRaNzlUdmsycS9yMmgya0x0Y3ArV3A5RDd5OVgxL0FQbTBpSWcxaGFCTVJhUWhEbTRoSVF4amFSRVFhd3RBbUl0SVFoallSa1lZd3RJbUlOSVNoVFVTa0lReHRJaUlOWVdnVEVXa0lRNXVJU0VNWTJrUkVHc0xRSmlMU0VJWTJFWkdHTUxTSmlEU0VvVTFFcENFTWJTSWlEV0ZvRXhGcENFT2JpRWhER05wRVJCckMwQ1lpMGhDR05oR1JoakMwaVlnMGhLRk5SS1FoREcwaUlnMWhhQk1SYVloZTdRS0lTc05vTktwZEFwRXEyTkltVFpGU0hsQzdCdklrcFR5bWRnMytoQzF0dWlzcHBTeHFkbEhyQ2lGRVdkWmlzVmllS012dHFVVlJGQWtBWnJPNVROOGZxdmpZMGlZaTBoQ0dOaEdSaGpDMGlZZzBoSDNhVkd4ZHVuVEpOeTA5UFIwR2d3RUdnOEZqZXI5Ky9UQisvSGh2bGViVG1qVnIxa0N2MTA4cmFKNmlLSi9tZm02MzIyZjk4TU1QLy9GT1phUkZQQWhDZDFYWWdjak5temRqN2RxMStPeXp6MUNqUm8wQzF5M3JBNUZhTkdqUW9JREV4TVRMUW9qYVJTMG5wYnpldUhIaitoczNiblI0cXpZdHVNdUI4Q0pWeE84ZnUwZW94R3cyRzZLaW92RDExMS9qd29VTDJMWnRHeVpQbm95ZmYvNVo3ZEo4MHNhTkd4MDZuUzZtR0l0dVptRFQzVEMwcVVRU0VoSXdaTWdRV0sxV0xGKytIQUF3Wk1nUXRHdlhEcSsrK2lvaUl5Tng2ZElsbGF2MFBVNm5jMU14Rml2T011VG5HTnBVTE9mUG44ZTRjZVB3emp2dllPellzWmc1Y3liK1AzdjNIaGRWbmY4UC9IVm1BSVc4cGVhdFZoT3QxbTByT1FNcWdxNmk3cVAycS9sTjAzNllXUnRtVzYybW9tTGJUV1ZMelVUVEpmMmFWdXV0ekV4TmpBbzFVVmd2T0l3M3BOYTdoaWdLY2hFUTV2TDUvU0V6TVRDRGdEQm56c3pyK1hqMGlEbm56UERtNHN1UG4zbWZ6OGZmM3g4QW9OVnFNV0xFQ0d6ZXZCbWRPM2ZHbURGanNHalJJb1VyZGk4YWpTWlpDSkZYd3lXNUxWdTJUSFpaUWFSYWZDT1NhcVZseTVhUVpSa2ZmdmdoQWdJQ2JNY0hEQmdBNjdSaDA2Wk44ZHBycjJIbzBLSFE2L1ZLbGVxVzlIcTlVWmJsclFEKzZ1U1NyYnQzN3phNXNpYTE0UnZodDNqY0pEMDF2TXB2QklXRWhLQjU4K1pPcnkwcUtrSnFhcXJ0RDVFbnZoRlVYenFkN24rRUVBbU96bWswbXY4NWRPalFkNjZ1U1EzNFJyZzlqclNwVGl3V0M3Ny8vdnRxSXhzckx1VGtYRUZCd1k0V0xWb1VBbWhSNVZSaGZuNytUaVZxVXFPeXNqTEV4Y1hoMkxGanRqZkNNekl5TUg3OGVEejQ0SU5LbDlmb09LZE41Q0tuVHAwcWN6TFMzbmJxMUtreWx4ZWtRbndqbktGTjVGS1NKRG5xRUdIWHlHM3dqZkRmY0hxRTZtejQ4T0ZLbDZCYWtpUjlMNFFvQVdCOU43ZEVrcVFmbEt4SkRmaEcrRzg4YnBLZUdsN2xONEtpbzZNeGYvNTgrUGc0L3Z2K2pUZmVRR3hzck8yOEo3NFJkS2RrV2Y0YXdFZ0FrQ1RwYTcxZVAwcmhrdHdhM3dnbnFpTnhCNVN1M1IwRkJRVkZ5cklzWkZrV1FVRkIvMC9wZXR4ZDVkOG5XWlpGV1ZtWjA5KzNxdWVWcnIweGNFNmJ5TVg4L1B5Mld6OE9DQWpZWHRPMVJGVXh0T20ySkFkME9oMTBPcDNEYzVVcFhiczdPbkRnUUNHQUJBRGJVbE5UaTVTdWg5U0ZiMFFTS1dPVEpFa2UrYy8zeHVidGI0UXp0SWxjVEpibEhwSWt2U2VFNkNUTDhzSDA5UFJNcFd0U2l3RURCdHoyalhDTnhyTW5FUGpQVjZvWGJreGJQenFkYnBRUTRsTUF6U29PM1JCQy9OVmdNSHl0WkYzdWpPdHAyK05JbThnRmREcWRyeEJpdmhCaUNnQ0VoWVVCQUZKVFU1dEprclJScDlQRkFaaXAxK3VOU3RaSjdvK2hUZFRJZERwZFJ5SEVCZ0Q5dEZvdEprK2VqTWpJU0FEQUYxOThnY1dMRjhOc05rOEZFQklTRWpJNkxTM3RzcUlGdXhsSG8yVnYvcGVlWjAvK0VDbE1sdVYrUW9oMEFQM2F0bTJMRlN0V1lNeVlNWkFrQ1pJa1ljeVlNVml4WWdYYXRHa0RBUDNNWnJOQnA5T0ZLMXcydVRHR05sSGprR1JabmdMZ0p3QWRaRm5HK3ZYcjBiTm56Mm9YOXV6WkUrdlhyMGRRVUJBQWRCQkM3SzU0cnRlTkl1bjJHTnBFRFN3c0xLeTVMTXRmQW9nRG9CMDdkaXlXTFZ0bUhVMDcxTFp0V3l4ZnZoeGp4NDRGQUMyQU9GbVd2d3dMQzNOK3p6WjVKWVkyVVFPU1pibEhhV25wUVFDakF3SUNNSC8rZkV5Wk1zVnBpMXBsUGo0K21ESmxDdWJQbjI5ZEZHbDBhV25wQVZtV2V6UjIzYVFlREcyaUJxTFQ2VVlCT0FqZzkxMjdkc1dhTldzd2VQRGdPci9PNE1HRHNYcjFhblR0MmhVQWVnQTRHQlFVOUhURFZrdHF4ZEFtdWtNNm5jNVhsdVU0SWNSWEFKb05HVElFcTFldnh2MzMzMS92MSt6YXRTdFdyMTZOSVVPR0FJQzFMWENoVHFmemJhQ3lTYVVZMmtSM29LS2RieWVBS1ZxdEZ0SFIwWmc3ZDY3ZG1zLzFGUkFRZ0xsejV5STZPaHBhclJaQ2lLbENpSjBoSVNFZDdyeHlVaXVHTmxFOTFkVE8xMURZRmtoVk1iU0o2cTdXN1h3TmhXMkJaTVhRSnFxRCtyVHpOUlMyQlJMQTBDYXF0VHRwNTJzb2JBc2toalpSTFRSVU8xOURZVnVnOTJKb0U5V2dNZHI1R2dyYkFyMFRRNXZJaWNaczUyc29iQXYwUGd4dElnZGMwYzdYVU5nVzZGMFkya1QyWE43TzExRFlGdWdkR05wRUZaUnM1MnNvYkF2MGZBeHRJcmhITzk5Ly92TWZtTTFtQUVCTjJ5SmV1blNweHRkaFc2Qm5ZMmlUMTNPWGRyNkpFeWVpcEtRRUFEQmh3Z1Q4L1BQUDFhNHhtODBZTm14WXJWNlBiWUdlaVh0RWt0ZXF1dG11djc4L3lzdkw4ZnJycjl1dXljckt3cUZEaDJ5UEl5SWlxcjNPalJzMzRPZm5CejgvUDd2alR6MzFGSHIzN28zcDA2Y0RBRXBMUzZIVmF1MnVTMDVPUm41K1BscTFhbVgzM0JFalJtRG16Sm40NG9zdjRPL3ZmOXV2WmN1V0xZaU5qYjNkWmMwa1Nkb295eklrU2ZMakpzSkVYa1NXWldIZFhGV05kRHBkUjFtVzkxaS9qblhyMWdtTHhTS3E2dE9uVDdWamxXM2F0RW1NR0RGQzVPYm0xbmhkVGs2T0dEeDRzRGgvL3J6SXk4c1RXVmxaUWdnaHlzcktoQ3pMUWdnaFpGa1doWVdGdHVkTW5UcFZiTjY4MmU1MVRDYVQ3ZnJLTEJhTE1KbE10dk5GUlVXMng5WmpuMzc2cVFnSkNSRVZYL01lTmJjRnF2MzM3MDV3cEUxZXA2S2Q3eXNBSGRxMmJZdmMzRnhzMmJJRlc3WnNxWGF0MGVoNE1GcFdWb2E0dURnY08zWU01ODZkdzdadDI1Q1JrWUh4NDhmandRY2Z0THZXWXJGZzl1elptREJoQWpwMzdvelUxRlQ4My8vOUh6Ny8vUE1hNjN6dnZmZlF0R2xUL09sUGY2cDJydkt4OGVQSDQ3bm5ub05XcTdVZDAyZzBkbzhCNEpsbm5rRlFVQkJtekppQjNOeGNhMXZnS0wxZW4xSmpJVVNrZmlvZDZVaXlMRStSWmRra3k3SVlQMzY4dUhidFdvMmphVWZuOXUvZkw1NTY2aW54MWx0dmlaS1NFaUhMc2lnckt4T2JObTBTanovK3VKZ3hZNFk0Zi82ODdmcC8vT01mNG9rbm5oQnIxcXdSUzVZc0ViTm16UkxoNGVIaXE2KytxbkdrN2NqbHk1ZkZnQUVEYXJ4R2xtVlJYRnpzOU5qVnExZEZWRlNVZGNSdFVtTmJvRXAvL3hvRVI5cmtGY0xDd3BxWGxwYXVCREFhQU1hT0hZdUpFeWZDeDhjSFJxTVJ3NGNQZC9pOHlpUHRzMmZQWXNHQ0JUaDkralNtVFp0bXZYMGNBS0RWYWpGaXhBajg1Uzkvd2FwVnF6Qm16QmlNSERrU3I3LytPdnIxNjRldVhic2lJQ0FBUjQ4ZXhmUFBQNC9SbzBkajdkcTFEai92cGsyYkVCOGZqNEtDQXVqMWVydHp4NDhmUjd0MjdlN29lMkZ0QzF5NmRDbldybDFyYlF2czQrL3ZQejQxTmJYb2psNmNpTnlUbWtZNnNpejNrR1U1VTVabEVSNGVMcEtTa3V4R29Ta3BLVTVIclpYUDVlYm1pazgrK2FUYUtIYnExS25DYkRiYkhUdDM3cHpZdEdtVDNURkg4OUUxamJRZHpWMi85dHByWXRDZ1FlTG5uMyt1TnBLdXkzL0xseThYUWdpUmxKUWt3c1BEcmNkUHFLVXRVRTIvZncyTkkyM3lhRHFkYnBRUTRsTUF6YnAyN1lvUFAvd1E5OTkvUDA2ZVBJbEpreVk1ZkU1T1RvN0QwV3hpWWlMR2p4K1BrSkFRTkc5dWY2OUs1UmJCb3FJaXBLYW1Zc1NJRVFCUWJVN2ErcmhObXpiNDhzc3ZhLzIxL1BERER6aDA2QkErL1BCRHZQWFdXNWc0Y1NMNjkrOFBBTFlSZVhsNU9VSkRRM0h3NEVHN09XMmRUb2U5ZS9kV1d6ZGw4T0RCNk5hdEc2WlBuNDZ6Wjg5YTJ3TC9hakFZdnE1MVlVVGsvdHg5cEdOZG5jOWFaMHhNVExVUnN0WG16WnRGY25LeTA5RndWZFk1N0xxZXY1T1I5bzgvL2loQ1EwUEYxcTFiaFJDMzVyWkhqQmdoRWhNVDdWN3YxMTkvZFRqbjdXaWV1N0xpNG1JUkV4TmpHNG03KzJxQjd2NzcxNWc0MGlhUFU3RTYzd1lBL2JSYUxTWlBub3pJeUVpSGl6M2w1ZVZoNmRLbG1ETm5qdDN4cW5QTm8wZVB4clBQUHR1WVpkdXhXQ3dBZ09MaVl2enpuLzlFV2xvYTVzMmJaeHRadDIvZkh2LzYxNy93MGtzdjRZRUhIa0MzYnQwQUFQdjM3OGZERHo5YzU4OW5YUzN3MFVjZnhlTEZpMkUybTZjQ0NBa0pDUm1kbHBaMnVjRytNTHBqREczeUtGWGIrZWJQbis5MHNhZkN3a0pFUjBjakpDUUVpeFl0UW01dUxzTERieTJNdDNYcjFnYXA1K3JWcTdoMDZSS0tpb3FRbjU4UEFGaTVjaVd1WDc4T2k4V0NtSmdZN051M0QzbDVlUUJ1M1lLZWw1ZUhOOTU0QTkyNmRjTkhIMzJFUC83eGozajc3YmVyVFcxMDdOZ1I2OWV2UjRzV0xRQUFaODZjd2JKbHl6Qjc5dXg2MVdwZExmQVBmL2dEMndMZEdFT2JQSVVreS9Ka0FBc0FhR1ZaeHJ4NTg1d3U5cFNSa1lFWk0yWWdQRHdjTVRFeHVIanhJbGF1WElubHk1ZkR4OGNIRVJFUjBHZzBFRUxBWXJIQVpESmg4K2JOYU51MkxZRHFJM0ZuZnY3NVoyemJ0ZzMzM0hNUDdybm5Ic3laTXdkdDJyUkJtelp0Yks4MVk4WU03TjI3RjQ4OTloajgvZjJSbkp5TTd0MjdJem82R212WHJzWG16WnV4Y3VYS2FxOXROcHRoTnB2UnJWczNqQnc1RW5GeGNaZ3dZUUxDd3NMcTlRMjBzcTRXT0hQbVRCZ01CdXRxZ2RQVDA5TVhBL0RLS1FraTFYT25PY1dLMWZrMldHdUtpNHNUUnFQUjZmeXRkUTUzNzk2OVRzOWJMQlpoTnB1RjBXZ1VScU5SbUV3bTI3bXBVNmZXK1Bvelo4Njg3ZWV2ekdnMGlwS1NFdHRqczlsY3JSdWxjbDNXdXh3clg3ZHYzejZSbnA3dTlITXNYNzVjbEplWDE3b21hMTF4Y1hHVnUwNDJ1TXRxZ2U3MCsrZHFxbXFvSi9kaC9RT1RucDZ1K08rUUxNdTdBQXdFZ1BuejV5dTZkNk1uMnJGakIySmlZcXdQZjBMRjk5b2R1TVB2bjZ0eGxUOGlVaVVoeEc2bGExQUM1N1JKOWZ6OS9ZZGI3M2FNaVlteHU5dFJMUTRjT0lCZXZYcTUxWFptSnBNSlM1WXN3YnAxNjZ5SHZpb3JLNHZLeU1pNG9XUmRSRlFQYmppbktNbXlQRm1XWmFNc3l5SXFLa3BjdTNhdFRuTzQ5Zlh0dDkvVzJMZGRHN0lzMjgyYjUrYm1pZzgrK09DT1g3ZStxcXhQWXF4NGs5ZDkva2J4WXVvWmloRFZUS1NucHkvVzZYU0hoQkFiRFFaRGg4aklTSHp3d1FlTnZyL2o0Y09Ia1plWGgrZWZmOTdoK2FwM1JDWW5KOS8yTlpzM2I0NWZmdmtGcjcvK092Nzg1ejlqNGNLRkRxOHJMUzJ0dGo3Sm5USVlESWlKaVVGdWJpNEFaRXVTTkpvdGYrNkRmM05TdmJqVEc1RlZWYjY1UnFQUllQTGt5UTIyazdyWmJFYXZYcjNRc1dQSEdxL0x6czYyaGFsT3AzUDRjWldhcTkxNm5wZVhoL256NXlNMk5yYmFCZ3VWbjlkUW9TMkV3UHIxNjdGNDhXTHJ6VDE3dEZydE03eTV4cjF3cEUwZVI2L1haK3QwdWtFQTVsa3NscW5XZGEvZmVlZWRhamVvMUZkQ1FrS041ME5DUXB5ZSsrV1hYekJod29ScXg2Mjc0bXpZc0FILzh6Ly9BNzFlai9uejU5OVpvYlZVVWxLQ09YUG1JQ2twQ1FBZ2hGaW8wV2plU0V0TDQrNDJib2FoVFI2cFlpdXRhSjFPdDE4SThXbFNVbEt6VTZkT1ljR0NCZFk5RSsvSUUwODhVZU41NjIzb2pqejAwRVBWcGtoME9oMTI3ZHBWYmVNQ0FBZ09Ec2JkZDk5dGUzejkrblc3TGREdTFObXpaekZ0MmpTY08zY09BRzRJSWJoZ2xCdGphSk5IMCt2MUcyVlpQZzVnMDltelozdU1HemNPNzc3NzdoMzFjbXMwR2lRbUp0WjRUWHg4ZkkzbnM3S3lvTlZxMGFIRDdYZjhhdEdpaFcwRUREamVwN0srZHV6WWdkbXpaMXMzRk02VUpHbEVlbnA2OVIyRnlXMHd0TW5qcGFlblo0YUZoZlV1TFMxZFdWSlNja2R0Z1NhVENVMmJOcjN0ZGErOTlwcmQ0NnBCbTVDUWdFdVhMdFZxblpEQ3drSzdEUmNLQ3d0cldhMXpiT2RUTDRZMmVZV0tIVm4rbnl6TCt3QXNXTHQyclU5R1JnYm16NS92ZEgwU1IyN2N1SUdXTFZzQ3FIbUtwRk9uVGxpMWFwWHQ4YTVkdXdEY21nWUJnTWpJU0F3Yk5neFpXVm00OTk1N2EveWNEVDNTdm5idG1uVmRFUUF3QVppZW5wNytFYml1aUNvd3RNbWIzSEZiNE9YTGw5R3BVeWNBdDhJdkxTMnQyaldYTGwzQ0s2KzhVdVBydEdqUkFzODg4d3pPblR0MzI5QnVTR3puVXorR05ua2R2VjZmb3RQcFpDSEVodHpjM0g0dnZmUlNyZHNDTXpNenErMjJYbCt2dnZwcXJhNnJPajNpNk0zSzIyRTduK2RnYUpOWHFtOWJZSEp5TWlJakkrdjgrYXJlWUZOWmRuWTJ0Rm90TkJySFN3RlZuUjZwSzdiemVSYUdObm10dXJZRlptUms0TUtGQytqVHB3K0FXMjE5UTRjT3JYYWQyV3kydXhrbU1qSVMwNlpOQTNDckI5dnF6VGZmeEk4Ly9naEprakJzMkRDbm8veHQyN2JaUFM0dExVV1RKazF3N3R3NXB6ZmRXTEdkajRnQXVPWGFJM2VrWXNmMkU4NTJiQmRDaU92WHI0dkRody9iSHYvclgvOXl1RzVIUVVHQldMMTZkYTNXK0xDdTIxMVZXRmlZMCtkRVJVV0pYcjE2aVg3OStvbGx5NVk1dmE3cVR1czZuZTczU24rZjZjNjUzUzNJcEE3dWZCdDdmWVdGaFRXM3JoWUlRSldyQlFKczUvTjBIdk1Iamx6TEUwTzdnaVRMOHV1NHRXMlpUMUJRVUozYkFwWEVkajdQeDAwUWlPeUo5UFQweFpJa0RRUncyV0F3SURJeUVvY1BIMWE2cnRzeUdBd1lNMmFNTmJDekpVa2F5SDBkUFE5RG04Z0J2VjZmSWttU0RHQnZibTR1WG5ycEpheGJ0dzVDdUYvK0NTR3didDA2VEpnd3dkcC92VWVyMWNyc3YvWk1ERzBpSi9SNmZiWWtTWU1rU1lxeldDeUlpNHZERzIrOFlWMm53eTJVbEpUZ2pUZmVRRnhjSEN3V0M0UVFDeVZKR3N6K2E4L2xhZk9SNUNJZVBLZnRrRTZuR3lXRStCUkFzNjVkdXpiWWFvRjNndTE4M29ramJhSmEwT3YxR3dIMEFwQjU5dXhaakJzM0RqdDI3RkNzbmgwN2RtRGN1SEhXd002VUpDbUVnZTBkR05wRXRaU2VucDdwNysvZkc4QlhKU1VsaUltSndhSkZpMkF5bVZ4V2c4bGtRbHhjSEdKaVlxelRORitWbFpYMTB1djFYRTdWUzNqRlAyMnA0WG5iOUVnVmlyUUZzcDJQQUk2MGllckQ1VzJCYk9jaks0WTJVVDI1b2kyUTdYeFVGVU9iNkE0MFpsc2cyL25JRVcrY2o2UUc0T1Z6Mmc0MVpGc2cyL25JR1k2MGlScElRN1VGc3AyUGFzTFFKbXBBZDlJV3lIWStJbW8wbnJhZWRpT1FaRm1lTE11eVVaWmxFUlVWSmE1ZHUrWjA3ZXVyVjYrS3FLZ282OXJYUmxtV0o0UFRsK1FBUjlwRWphUFdiWUZzNTZPNllHZ1ROYUthMmdMWnprZjF3WDkrVWIyd2U2UnVkRHFkTDRCNVFvaXBBQkFXRmdZQVNFMU5CZkRiWnJzVisxWVNPY1UvY0ZRdkRPMzZxZHdXV0hHSTdYeFVKNXdlSVhLaFNtMkJ4d0FjWXpzZjFSVkRtOGpGMHRQVE13RThBdUFSdHZOUlhURzBpWWhVaEtGTlJLUWlERzBpSWhWaGFCTVJxUWhEbTRoSVJSamFSRVFxd3RBbUlsSVJINlVMSVBKMG91Yjl4MnBjRkVxU0pONXhTblk0MGlZaVVoR0dOaEdSaWpDMGlZaFVoSFBhUkM0V0hCeU1lKys5MStHNXJLd3NIRHAweU1VVmtab3d0SWxjek5mWEYxdTNiblY0TGpRMDFNWFZrTm93dElsY3pHZzBZdlRvMFU3UEVkV0VvVTNrWXI2K3Z2anFxNjhjbnVOSW0yNkhvVTNrWWthakVjT0hEM2Q2anFnbURHMGlGL3ZvbzQ5c2UwUldaZDB6a3NnWmhqYVJDNXc4ZVJLVEprMXllQzRuSndmdDJyV3Jkand4TWJHeHl5SWlieUhMc3JCdTdrczFFMVZzM3J4WkpDY25DeUdFTUpsTVFwYmxxcGZZS0YwN3VSK090SWxjS0M4dkQwdVhMc1djT1hQc2psZWQ0eDQ5ZWpTZWZmWlpWNVpHS3NIUUpuS1J3c0pDUkVkSEl5UWtCSXNXTFVKdWJpN0N3OE1Cd0duZk5sRlZERzBpRjhqSXlNQ01HVE1RSGg2T21KZ1lYTHg0RVN0WHJzVHk1Y3ZoNCtPRGlJZ0lhRFFhQ0NGZ3NWaGdNcG13ZCs5ZXBjc21Jay9CT2UzYUUwS0k0dUppc1hmdlhxZHoxeGFMUlpqTlptRTBHb1hSYUJRbWs0bHoydVFRUjlwRUxoQVFFR0NiQ25GRWtpUklrZ1NOaG11NFVjMzRHMEpFcENJY2FSTTFzcXE3ejhpeS9EV0FrUlhudnRicjlhTVVLWXhVaVNOdEloY1RRbXl5Zm15eFdEYlZkQzFSVlF4dEloZno4L1BiYnYwNElDQmdlMDNYRWxYRjBDWnlzUU1IRGhRQ1NBQ3dMVFUxdFVqcGVraGRPS2ROcEl4TmtpU3hwWS9xaktGTnFoSVVGSFJBa3FSZVN0ZlJFSVFRa0dYNWM2WHJ1Rk5DaU4wR2cyR2cwblY0QzA2UGtLcDRTbUI3RWttU0JpaGRnemZoU0p0VVNhL1hLMTBDQWREcGRFcVg0SFU0MGlZaVVoR0dOaEdSaWpDMGlZaFVoS0ZOUktRaURHMGlJaFZoYUJNUnFRaERtNGhJUlJqYVJFUXF3dEFtSWxJUmhqWVJrWW93dEltSVZJU2hUVVNrSWd4dElpSVZZV2dURWFrSVE1dUlTRVVZMmtSRUtzTFFKaUpTRVlZMkVaR0tNTFNKaUZTRW9VMUVwQ0lNYlNJaUZXRm9FeEdwQ0VPYmlFaEZHTnBFUkNyQzBDWWlVaEdHTmhHUmlqQzBpVHhBZm42KzBpV1FpekMwaVJyUnRtM2JVRjVlM3FpZkl6TXpFMHVYTG0zVXowSHV3MGZwQW9qY3paWXRXeEFiRzF2cjYvVjZ2ZE56aHc4ZlJsNWVIcDUvL25tSDUzVTZIWm8xYStiMCtUZHUzTUMrZmZ2ZzUrZG5PelpreUJDWXpXYTc2MHBMUy9IVFR6L1pIZHUxYTFkdHlpZVZZV2dUVlRGOCtIQU1HellNQU5DclZ5OGtKeWZEMzkvZmR0N1JNUUF3bTgzbzFhc1hPbmJzYUhmOHdJRUQyTGh4bysxeGRuYTJYZEFuSlNYQllyR2dhZE9tdG1NR2d3R1BQZllZUWtKQ3F0V1huNStQdExTMEdyK0cwTkRRV255bHBFWU1iYUlxSkVtQ1ZxdTFQZFpvTkhhUG5SMnpTa2hJcVBIMXF3WnhjWEV4WG5qaEJYenl5U2RvMTY0ZE1qTXpNWGZ1WEh6NTVaZjEvQXJJa3pHMGlScllFMDg4VWVONWk4Vmk5L2l1dSs3QzJMRmpNV3ZXTE1USHgyUHg0c1Y0K2VXWG9kRTRmOHNwSWlLaXhzOVJkZnFFUEFkRG02Z0JhVFFhSkNZbTFuaE5mSHg4dFdPalJvM0M3dDI3TVdYS0ZKaE1KZ3dhTktqRzE0aU5qY1UvLy9sUDIrT2NuQnkwYTlmTzlyaEpreWE0Y3VVSzJyZHZYOGV2Z053ZFE1dW9DcDFPWi9lNFg3OSsxYTZwZkd6Q2hBbDQrZVdYWVRLWjdPYWxuWG50dGRjQUFDYVRDUURnNDNQcmorRzBhZFB3OU5OUFkrSENoYmQ5amJDd01NVEV4Q0E4UEJ3K1BqNElEZzdHMy83Mk53d2ZQaHdBTUhyMGFJNjJQUlJEbTZnSzY1dUU1ZVhsQ0EwTnhjR0RCKzNtcjNVNkhmYnUzWXVBZ0FDNzU5MjRjUU10VzdZRVVQTVVTYWRPbmJCcTFTcVVsSlRBejgvUE5nM3k3My8vR3c4Ly9EQSsrK3d6OU8vZjMrSDBTSGw1dVMza3YvLytleVFtSm1MdTNMa1FRbUREaGcyNGNPRUNKazZjZUdmZkFISnI3Tk1tY3VMcTFhdG8wYUtGMHpjY3E3cDgrVEk2ZGVvRUFMaDI3Um9TRXhPci9iZHExU3BjdTNZTkFIRGx5aFcwYWRNR0FQRFRUei9oeElrVFdMbHlKVnEyYklsLy8vdmZBRzVOdDVqTlppUW5KME1JZ2J5OFBMUm8wUUlBTUdmT0hQajcrK1BhdFd2dzgvUERraVZMWUxGWWNPN2NPUlFWRlRYMHQ0UGNCRU9ieUluOSsvZmo0WWNmcnZYMW1abVplUERCQjJ0OS9aRWpSOUMxYTFkY3ZIZ1JjK2ZPeFh2dnZRYy9Qeis4K2VhYldMdDJMYzZjT1lObXpacWhzTEFRYjcvOU5pUkp3dm56NTlHcFV5Zms1K2ZqKysrL1IwRkJBWjU2NmltVWw1ZGoxNjVkTUJnTWlJcUt3bzBiTityekpaTUtNTFNKSERoejVneVdMVnVHeU1qSVdqOG5PVGtaZmZ2MnJmWDEyN2R2UjFoWUdBNGVQSWlKRXlmaWdRY2VBQUMwYjk4ZTA2ZFBSMWxaR2U2Nzd6NmtwS1NnYmR1MkFHNzFiLy9oRDMvQWpCa3o4TmxubitHeHh4N0Q1czJiQVFBcEtTbDQ3cm5uOFAzMzMxZnJGU2ZQd1RsdG9pcTJidDJLdUxnNFRKZ3dBV0ZoWWJWNlRrWkdCaTVjdUlBK2Zmb0F1TlhXTjNUbzBHclhtYzFtK1BuNUlTY25CNWN1WGNMUW9VTWQzaEg1K09PUEF3Q2VmdnBwekprekIyUEhqb1haYkVaaVlpTCs4WTkvNEpWWFhvR1BqdytFRUxoKy9UcGF0V3FGaFFzWFFnZ0JzOW1NL1B6OGFqZi9rR2RnYUJOVjBiNTlleXhldkJoQlFVRU96MCtZTUFHK3ZyNTJ4KzY5OTE3TW1UUEg5dWJoaXkrK2FPc1NxYXl3c0JCYnQyNUZ1M2J0c0dIRGhocHZZUWR1M1ozWnQyOWZ0R25UQmdVRkJRZ01ERVN2WHIwZ1NSSjI3ZHFGZDk5OUZ6NCtQaGczYmh4T25qeUpDUk1tQUFBR0RScUV1KysrdXo1ZlByazVTZWtDU0oxa1dSWUFrSjZlN3RMZklldm5yV205RDNJZGEzdWtxMzhQdkJubnRJbUlWSVNoVFVTa0lneHRJaUlWWVdnVEVha0lRNXVJU0VVWTJrUkVLc0xRSmlKU0VZWTJFWkdLTUxTSmlGU0VvVTFFcENJTWJTSWlGV0ZvRXhHcENFT2JpRWhGR05wRVJDckMwQ1lpVWhHR05oR1JpakMwaVloVWhLRk5SS1FpREcwaUloVmhhQk1ScVFoRG00aElSUmphUkVRcXd0QW1JbElSaGpZUmtZb3d0SW1JVklTaFRVU2tJajVLRjBCVUh6cWRUdWtTaUJUQmtUYXBpaEJpdDlJMWtEMGh4RUdsYS9BbUhHbVRxaGdNaG9GSzE5QVFaRmtXQUpDZW5pNHBYUXVwQzBmYVJFUXF3dEFtSWxJQzRTc01BQUFnQUVsRVFWUVJoallSa1lvd3RJbUlWSVNoVFVTa0lneHRJaUlWWVdnVEVha0lRNXVJU0VVWTJrUkVLc0xRSmlKU0VZWTJFWkdLTUxTSmlGU0VDMFlSTmJKSEgzMzBQaDhmbjdjY25aTmxlWG5seHlhVDZaOUhqeDc5MVRXVmtSb3h0SWthMlVNUFBaUjk2dFNwLzVVa3FiMkQweTliUHhCQ1hIbm9vWWRlTzNyMHFBdXJJN1hoOUFoUkk5dTRjYU5abzlGc3JzV2wzMnpjdU5IYzZBV1JxakcwaVZ6QVlyRnNxc1ZsdGJtR3ZCeERtOGdGTkJwTnNoQWlyNFpMY2x1MmJKbnNzb0pJdFJqYVJDNmcxK3VOa2lSdHJlR1NyYnQzN3phNXJDQlNMWVkya1l0SWt1UjAra09qMFhCcWhHcUZvVTNrSWdVRkJUc0FGRG80VlppZm43L1QxZldRT2pHMGlWemsxS2xUWlVLSUJBZW50cDA2ZGFyTTVRV1JLakcwaVZ6SXlSUUpwMGFvMWhqYVJDNGtTZEwzQUVvcUhTcVJKT2tIcGVvaDlXRm9FN21RWHE4dkFaQm9mU3hKMG5jVng0aHFoYUZONUdKQ0NOdDBTQzF2dWlHeVlXZ1R1Wmlmbjk5MjY4Y0JBUUhiYTdxV3FDcUdOcEdMSFRod29CQkFBb0J0cWFtcFJVclhRK3JDVmY2SWxMRkpraVNoZEJHa1BoeHBFN21ZTE1zOUpFbDZUd2p4dVN6TFBaU3VoOVNGb1Uza1FqcWRiaFNBZzBLSVRoV0hEZ1lGQlQydFpFMmtMcHdlSVhJQm5VN25LNFNZTDRTWUFnQmhZV0VBZ05UVTFHYVNKRzNVNlhSeEFHYnE5WHFqa25XUysrTkltNmlSNlhTNmprS0luUUNtYUxWYVJFZEg0Nk9QUHNKSEgzMkU2T2hvYUxWYUNDR21DaUYyaG9TRWRGQzZYbkp2REcyaVJpVExjajhoUkRxQWZtM2J0c1dLRlNzd1pzd1lTSklFU1pJd1pzd1lyRml4QW0zYXRBR0FmbWF6MmFEVDZjSVZMcHZjR0VPYnFIRklzaXhQQWZBVGdBNnlMR1A5K3ZYbzJiTm50UXQ3OXV5SjlldlhJeWdvQ0FBNkNDRjJWenhYY20zSnBBYjhwYUI2a1dWWkFFQjZlanAvaDZvSUN3dHJYbHBhdWhMQWFBQVlPM1lzSms2Y0NCK2ZtdDlDTXBsTVdMcDBLZGF1WFdzOTlKVy92Lzk0OW5KVFpmd0RSL1hDMEhhc29vWHZHd0MvRHdnSXdMdnZ2b3ZCZ3dmWDZUVjI3TmlCMmJObm82U2tCQUF5QVl4TVQwL1BiUGhxU1kwNFBVTFVRS3p0ZkFCKzM3VnJWNnhaczZiT2dRMEFnd2NQeHVyVnE5RzFhMWNBNkFHMkJWSWxERzJpTzZUVDZYeGxXWTRUUW53Rm9ObVFJVU93ZXZWcTNILy8vZlYremE1ZHUyTDE2dFVZTW1RSUFGamJBaGZxZERyZkJpcWJWSXIvdEtWNjRmVElMUlh0ZkJzQTlOTnF0Wmc4ZVRJaUl5TWhTUTN6YlJGQzRJc3Z2c0RpeFl0aE5wc0JZSzlXcXgyZGxwWjJ1VUUrQWFrT1I5cEU5VlJUTzE5RFlWc2dWY1hRSnFxN1dyZnpOUlMyQlpJVmYrQlVMOTQ2UFZMZmRyNkd3clpBOHFvL2NOUnd2REcwRzZLZHI2R3dMZEI3Y1hxRXFCWWFxcDJ2b2JBdDBIc3h0SWxxMEJqdGZBMkZiWUhleVd2K2FVc055eHVtUnhxN25hK2hzQzNRdTNDa1RlU0FLOXI1R2dyYkFyMExRNXZJbnN2YitSb0syd0s5QTMrWVZDK2VPRDJpZER0ZlEyRmJvR2Z6bUQ5dzVGcWVGdHJ1MU03WFVOZ1c2Sms0UFVKZXo5WHRmRUlJM0x4NUU5ZXZYMGRXVmhaKytlVVhwS1dsNGRDaFE3ZDlyc1ZpUVd4c0xDd1dpOFB6TzNmdVJIeDhQQUMyQlhvcWp4Z2xrZXQ1d2tqYnV0a3VnQ2tBNE8vdmo5YXRXOXU5MlppVmxXVVhwaEVSRWRWZTU4YU5HL0R6ODRPZm41L2Q4YWVlZWdvVEowN0V1KysraXoxNzlzQmtNc0ZvTk1Kb3ZMVjNiMEJBQVB6OS9YSFhYWGNoSUNBQVhicDB3ZnZ2djQrOHZEdzg5ZFJUMVQ1UGNuSXlUQ1lUZXZmdWpiUzBOR2cwOW1NdUlRVEdqQm1ENmRPblE1WmwyL0dTa2hMMDY5ZlA5bGlTSkc0aXJHS3EvUU5IeWxKN2FGZHU1d09BNk9ob2grMThvYUdoMkxkdm45UFgrZWFiYjdCdTNUcDg4c2tuYU4yNnRjTnJjbk56VVZKU2dpWk5tcUJKa3labzJyUXArdmJ0aTUwN2Q2SlZxMVoxcXJ1OHZCeDkrL1oxT0NwUFNFakF2bjM3RUJzYml3c1hMdURGRjErMG5Tc29LSUMvdno5S1MwdXRoNHhhcmJZejJ3TFZSMTN2c0JBMWdJcDJ2cThBZEdqYnRpMXljM094WmNzV2JObXlwZHExMWxGeFZXVmxaWWlMaThPeFk4ZHc3dHc1Yk51MkRSa1pHUmcvZmp3ZWZQQkJ1MnZidEdsamJjV3J0NTkvL2hsLy9ldGZBZHdhVVllR2hnSzRGZUxmZmZjZG1qUnBnczgrK3d3clZxekFtalZyY09MRUNlemF0Y3YyZkoxT2grVGtaQnc3ZGd3elpzeEFibTZ1YjBWYjRDaTlYcDl5UjhVUmtmdVRaVmxZUjlzcUlzbXlQRVdXWlpNc3kyTDgrUEhpMnJWcm9rK2ZQc0laUitmMjc5OHZubnJxS2ZIV1cyK0prcElTSWN1eUtDc3JFNXMyYlJLUFAvNjRtREZqaGpoLy9yenQrdmo0ZUdIOWZ0M3V2OXNwTEN3VTRlSGh0c2NEQnc0VXVibTVZczJhTlNJOFBGd01IejVjREJnd1FGeStmTm51ZWJJc0M1UEpKSVFRNHVyVnF5SXFLc3I2T1Uxc0MxUVgvcUNvWHRRMlBWSlRPMTl3Y0REdXZmZGVoOCtyUEtkOTl1eFpMRml3QUtkUG44YTBhZE9zdDQ5RHA5UGg0TUdEMEdxMXVIbnpKbGF0V29VdnZ2Z0NJMGVPeE91dnYxNXQ3dG42SEdmVEkzLzYwNThBM0JwRkN5SFFwRWtUQU1DR0RSc2dTUkxHamgyTHBLUWtBRUQvL3YyUmtKQUFYMTlmbUV3bXpKdzVFeEVSRVJnNWNxVGQvSHRCUVFGYXRteHBlN3hreVJJa0pTV3hMWkRJVzZocHBDM0xjZzlabGpObFdSYmg0ZUVpS1NuSmJoU2FrcExpZEdSYitWeHVicTc0NUpOUFJIRnhzZDAxVTZkT0ZXYXoyZTdZdVhQbnhLWk5tNXkrcml6TDR2cjE2MDdQQ3lIRVN5KzlKSDc4OFVlN1k4ZU9IUk9qUjQrMlBlN1RwNCs0ZWZPbUVFS0lyNzc2U3J6Kyt1czF2bVpWU1VsSklqdzgzRHJxUGxIUitraHVqSFBhNU5GME90MG9JY1NuQUpwMTdkb1ZIMzc0SWU2Ly8zNmNQSGtTa3laTmN2aWNuSndjdEd2WHJ0cnh4TVJFakI4L0hpRWhJV2pldkxuZHVjb3Rna1ZGUlVoTlRjV0lFU1BxWGJmQllNQ1ZLMWNRRVJHQkR6NzRBTkhSMGRCcXRmamxsMThRR0JnSTROYmN0c2xrZ3Erdkw4NmNPWU9GQ3hjaUtDZ0k0OGFOUTBCQUFKWXZYNDRubm5qQzRlc25KaWJhNnU3V3JSdW1UNStPczJmUFd0c0MvMm93R0w2dWQvSFVxQmphNUpHczdYeENpQ2tBTUdUSUVMenp6anNJQ0FnQUFEend3QU8yNE5xeVpRdGF0MjZOL3YzN3cydzJvMWV2WHJaempsZ3NGbnovL2ZmVld2d3FmVzdieHl0WHJzU3laY3NjWGpkbzBDQ0h4OVBTMHJCbzBTSzgrT0tMMEdxMUtDc3JRMnBxS3ZyMzc0ODllL1pnd0lBQkFJRFMwbEw0K3ZwQ285R2dXYk5tR0R0MkxBSURBeEVZR0lndVhib0F1UFVYa0Y2dnQzdjlrSkFRdThmVzFRTG56Sm1EcEtRazYycUJiQXQwVXd4dDhqaDFXWjB2THk4UFM1Y3V4Wnc1Yyt5T0R4OCszTzd4Nk5HajhleXp6OWE1bHZIangyUDgrUEdPYW5RNnB6MTc5bXo4K3V1dmFOMjZOYlp2M3c0Zkh4OGtKaWJpZDcvN0hRd0dBMkpqWXdIYzZyKzIvaVhVcmwwNy9QM3Zmd2R3YXk0OE16TVRqejMyV0szckRBZ0l3Tnk1Yy9Ib280OWFWd3VjQ2lBa0pDU0Vxd1c2R1lZMmVaU3E3WHp6NTg5M3V0aFRZV0Vob3FPakVSSVNna1dMRmlFM054Zmg0YmNXeHR1NmRXdUQxM2J6NWszNCt2cWlzTEFRQUp5dUdQamdndy9DWkRMQllEQ2dkZXZXNk5teko2NWN1WUxZMkZpTUdUTUdUWm8wZ2RGb1JHWm1wcTAzL015Wk0vanBwNStnMSt0eDlPaFJQUERBQS9qc3M4L3FWSjkxdGNBLy9PRVAxcmJBZm13TGREOE1iZklVa2l6TGt3RXNBS0NWWlJuejVzMXoyaCtka1pHQkdUTm1JRHc4SERFeE1iaDQ4U0pXcmx5SjVjdVh3OGZIQnhFUkVkQm9OQkJDd0dLeHdHUXlZZlBteldqYnRpMkE2aVB4MnBnN2R5NFNFaElBQUQxNjlFQ0xGaTBjWGhjWkdWbnQyTktsUzJHeFdCQVZGWVhVMUZSRVIwZkR4OGNIMDZaTkF3Q2NQMzhlZVhsNWVPYVpaekJ2M2p5NzE2NDZyKzNzRm5ncjYycUJNMmZPaE1GZ3NLNFdPRDA5UFgweEFGVzgrVXhFVmJoVDkwaFlXRmh6V1pZM1dHdUtpNHNUUnFPeHhxNko0dUppc1hmdlhxZm5MUmFMTUp2TndtZzBDcVBSYU90eEZ1Sld0MGhOcno5ejVreUg1OHZLeXNTTkd6ZXFkWi9VUm01dXJpZ29LTEE5TmhxTjFUcFdITm0vZjMrMVl3Y1BIcXpWNXpRYWpTSXVMcTV5SC9tR3NMQ3c1cmYvaVZCalVrV1BMYmtmZHduc0NqOEJHQWdBOCtmUFYvM3FmTzVteDQ0ZGlJbUpzVDc4S1QwOXZmb0NMT1F5WE9XUDZrVUlzVnZwR29pOEVVZmFwSHFlc25tQnV6R1pURml5WkFuV3JWdG5QZlJWV1ZsWlZFWkd4ZzBsNnlJaXp5REpzanhabG1XakxNc2lLaXBLWEx0MnJkWnp4bmVpcHJWTHFxclBmTGJWMWF0WHhXZWZmU1lzRmt1OVg2TXVuNnZTK2lUR2lqZDVPY2h6QS93aGtFZlI2WFRoUW9pTkFEcTBhZE1HSDN6d1FZUHQ3K2pzN2tKbmQxRE9uajBiUWdqODlOTlB5TTdPeHBrelozRDMzWGRqOWVyVkNBNE9Sb2NPSGFxOXpzR0RCNTErL3BLU0Vvd1pNd1p2dlBFR2V2ZnVmV2RmVEEwTUJnTmlZbUtRbTVzTEFObVNKSTFteTUvN1lHaVR4Nmw4YzQxR284SGt5Wk1iZFNmMW10YmNQblhxRkM1ZXZJaFpzMlloS1NuSmRoZGxlSGc0VWxMc2M3RHk2eFFWRldIQWdBRjJpenpWNUlzdnZrRDc5dTN2NEt1NGRWdjgrdlhyc1hqeFltdGI0QjZ0VnZzTWI2NXhMNXowSTQrajErdXpkVHJkSUFEekxCYkxWT3U2MTVWdlkzZVY3dDI3bzN2MzdvaU5qWFY2MjN0TktxK0ozWmhLU2txc3Q3RURBSVFRQ3pVYXpSdHBhV204amQzTmNLUk5IcTNxZ2xFTEZpeXc3cGxZTDZHaG9kV21Rckt5c3V5V2RxMjhuT3VDQlF1UWtwS0NYMy85MWJZZXlEZmZmSFBiNlJIclNGdXYxenZjNGd3QWlvdUxZVEtaSEc0OVZoZG56NTdGdEduVGNPN2NPUUM0SVlUZ2dsRkVwSnlLcFZsUE9GdWF0UzRjdmVsWTlWalZ4eWtwS2RVMk9QamhoeCtxdlU1aVlxTHQ0OExDUXJ2blpHZG5pNGtUSjRxREJ3K0t5NWN2aTFtelpva1hYbmhCSEQ1OHVGNWZoMVhWcFZsMU90M3ZsZjU1VWMwNFBVSWVMejA5UFRNc0xLeDNhV25weXBLU2t0RXhNVEV1YlF2ODhjY2ZvZEZvTUhmdVhFeVlNTUcyZDJOOGZEeCsvZlZYM0hmZmZYYlhQLzc0NHhCQzJJMmVPM1RvZ0NsVHBtRHg0c1hZdDI4Zm9xT2o4YzQ3NzlSN25wN3RmT3JGNlJIeUpwSXN5Ni9qMXZva1BrRkJRWmcvZjM2ZDltOE1EUTIxdTc2d3NCREZ4Y1ZvMWFvVi9QMzlBUURaMmRtMjVWRHo4dkl3YWRJa1hMcDBDZi80eHovd3pUZmZJRDQrM2hhMmxYZTlxZXpLbFNzWVBYbzAvdnpuUCtQSEgzKzBPM2ZqeGcwMGE5WU1BR0EybTFGYVdscHQrZFdhWEx0MnpicXVDQUNZQUV4UFQwLy9DRnhYaElqY2tVNm5DNWRsT1Z1V1pURmt5QkJoTUJocVBaMVFlU2Vidlh2M2l1ZWVlMDRFQndlTENSTW0yUFpsckh6TjNMbHp4ZHExYThYQWdRT0ZFRUtZeldZeFk4WU04ZVNUVDRvbm4zeFN5TEpzKy9qSko1KzBQYzlnTU5qdFVHTlZWbFptTjIyeVpNa1NFUk1UVSt2NjA5UFR4WkFoUTZ6VElaZDBPbDI0MGo4UElxTGIwdWwwSFdWWjNpUExzZ2dPRGhacjE2NnQ5VTByeGNYRjR2MzMzeGV2dlBLS3lNL1BGMzM2OUJHblQ1OFdrWkdSWXZmdTNYYlh4c2ZIaStMaVlsdG9WMVY1dzkzS1ZxOWVMV2JObWxYdGVPWFF0bGdzWXVyVXFTSW5KK2UyTlZzc0ZyRjI3Vm9SSEJ4c0RlemtrSkNRRHJmL1RoRVJ1UW1kVHVlcjAra1dXbGV4aTRtSnFmR094Ykt5TXJGeDQwYng1Sk5QMm9XODlZM0hxMWV2aWdrVEpvaUpFeWVLSTBlTzJNSlNDRkduMERhYnplTHBwNThXZS9ic3NSMHJMUzBWRm90RjVPVGtpT0RnNE51R2RHWEZ4Y1VpSmliR3RscGZVRkRRaHpxZHpsZnA3ei9WRDkrSUpLOVZzWlZXdEU2bjJ5K0UrRFFwS2FuWnFWT25ITFlGbWt3bWpCczNEbzg4OGdoV3JseUplKzY1cDlycnRXM2JGc3VYTDBkQ1FnSm16WnFGQlFzV29GdTNibmJYSEQxNkZMTm16Ykk3Tm1yVUtMdkhiNy85TnZ6OC9CQVdGbVk3dG1EQkFuejc3YmZRYXJWTzc4eDBoTzE4Uk9TUmF0TVdXRjVlN25Ba3UyVEprdHVPZHQ5KysrMDZqWTZMaW9ycWRMMGpiT2Z6VE93ZUlhcmdLYXNGc3AzUHN6RzBpZXpkY1Z1Z2t0ak81L20wdDcrRXlMdGtaMmZ2NzlTcDAwOEEvbkw1OHVWbTMzMzNIUjU1NUpGcXQ1MjdHNFBCZ0ZkZWVRVm56cHdCYnEzT056UTlQZjBycGV1aWhzWFFKbklnT3p2N1FxZE9uZFlENkZWYVd0b2xJU0VCZDkxMUZ4NTU1SkZHV3kyd3ZrVEY2bnh2dnZrbVNrcEtnRnVyOHcwNWRPalFDYVZybzRiSDBDWnlJanM3KzBhblRwM1dTcEowbHhBaWROKytmVGg3OWl6Njl1MExYMS8zNkpncktTbkJPKys4ZzNYcjFrRUlZVjJkNy9sRGh3NFZLbDBiTlE3M0dqSVF1YW1HWGkyd0liQ2R6enR4cEUxVUM5bloyU2M2ZHV5NEJVQkVmbjcrUFFrSkNlamN1VE1DQXdNVnFXZkhqaDJZUEhreXJsNjlDZ0Naa2lRTlRrOVAzNk5JTWVSU0RHMmlXc3JPenI0V0dCaTQybVF5ZFRNYWpRL3YyTEVESlNVbENBa0p1YVAxck92Q1pESmg4ZUxGaUl1TGc5Rm9CRzYxOHcwN2N1VElKWmNVUUlyajlBaFIzU25TRnNoMlBnSTQwaWFxRjFlM0JiS2RqNndZMmtUMTVJcTJRTGJ6VVZVTWJhSTcwSmh0Z1d6bkkwYzRwMDNVUUJxeUxaRHRmT1FNUjlwRURhU2gyZ0xaemtjMVlXZ1ROYUE3YVF0a094OFJrWElrV1pZbnk3SnNsR1ZaUkVWRmlXdlhyamxkKy9ycTFhc2lLaXJLdXZhMVVaYmx5ZUQwSlRuQWtUWlJJNmx0V3lEYithZ3VHTnBFamFpbXRrQUFiT2VqT3VNL3Y0aGNvR0lqM1hsQ2lLa0FiUHMvcHFhbUFvQzFuZStOaW4wcmlaeGlhQk81VU9XMndJcERiT2VqT21Gb0U3bVlMTXM5QUd3QUFFbVNSdXYxK3A4VkxvbUlpR3BTMFNYQ2haNm96bHl6bmlRUkVUVUloallSa1lvd3RJbUlWSVNoVFVTa0lneHRJaUlWWVdnVEVha0lRNXVJU0VVWTJrUkVLc0k3SW9rYW1SQ2kzamZSU0EyMTJTUjVESTYwaVloVWhLRk5SS1FpREcwaUloWHhVYm9BSW04VEhCeU1lKys5MStHNXJLd3NIRHAweU1VVkVSR1JUZFg5SVB2MDZlTjByOGlxNTVTdW5kd1BSOXBFTG1ZMEdqRjY5R2luNTRpSVNFRWNhVk5ENGtpYnlNV01SaU9HRHgvdTlCd1JFU21vNm1nNkpTWEY2VWk3NmptbGF5ZjN3NUUya1F1Y1BIa1NreVpOY25ndUp5Y0g3ZHExcTNZOE1UR3hzY3NpSXFLcXFvNm1OMi9lTEpLVGs0VVFRcGhNSmlITHN0T1J0OUsxay92aFNKdkloZkx5OHJCMDZWTE1tVFBIN25qVk9lN1JvMGZqMldlZmRXVnBwQklNYlNJWEtTd3NSSFIwTkVKQ1FyQm8wU0xrNXVZaVBEd2NBTEIxNjFhRnF5TzE0QXBpUkkxTUNDRXlNakl3WThZTWhJZUhJeVltQmhjdlhzVEtsU3VoMSt1Um01dUx1KzY2Q3hxTkJrSUlXQ3dXbUV3bTdOMjdsNnY4RVJHNW1oQkNGQmNYaTcxNzl6cWR1N1pZTE1Kc05ndWowU2lNUnFNd21VeWMweWFIK0xjNFVTTzdrL0RsU0p1cTRpcC9SRVFxd3IvRmlWeElwOU1GQ0NHdUFnaW9PRlFpU2RJOWVyMitSTW02U0QwNDBpWnlvWXB3dHQwMUkwblNkd3hzcWd1R05wR0xDU0UyV1QrMldDeWJhcnFXcUNxR05wR0wrZm41YmJkK0hCQVFzTDJtYTRtSXlBM0lzcnhObHVWdmxhNkQxSWQzUkJJcFk1TWtTZXpEcGpwajl3aXBTbEJRMEFGSmtub3BYUWY5UmdpeDIyQXdERlM2RG0vQk9XMVNteTVLRjBEMkpFa2FvSFFOM29UVEk2UXFraVNsQUJqNXpqdnZPTjM5aFZ4ank1WXRpSTJOaFNSSlh5dGRpemZoU0p0VVJaS2t2UUJnTUJpVUxzWHJWZm9aN0ZXeURtL0QwQ2ExWVdpN0NldlB3UG9YS2JrR1E1dFVKVEF3OEFpQW9sOS8vUlhYcmwxVHVoeXZkZlhxVldSbFpRRkFZZGV1WFk4cVhZODNZV2lUcW16Y3VORU00RDhBUjl0S3F2UzkvMC9GejRSY2hLRk5hc1FwRW9WeFBsczVERzFTSFNFRVExdGhERzNsTUxSSmRWcTJiSGtRUVBuSmt5ZFJWRlNrZERsZXA2aW9DS2RPblFLQThoWXRXcVFwWFkrM1lXaVQ2dXpldmZzbWdFTkNDQnc5eXZmQVhPM0lrU01RUWtBSWtWYnhzeUFYWW1pVEtyRmZXem1jR2xFV1E1dlVpcUd0RU92M1hLdlZNclFWd05BbVZUS2J6YWtBUkVaR0Jzckx5NVV1eDJ1VWw1Zmp4SWtUQUNCTUp0Ti9sSzdIR3pHMFNaVU9IejZjRCtDWTBXaEVSa2FHMHVWNGplUEhqOE5vTkFMQTBZcWZBYmtZUTV2VWpGTWtMc2I1Yk9VeHRFbk5HTm91eHRCV0hrT2JWTXQ2azgyUkkwZGdzVmlVTHNmaldTd1dIRGx5QkFBWGlWSVNRNXRVeTJBd1hBSndwcmk0R0NkUG5sUzZISS8zMy8vK0Z5VWxKUUJ3V3EvWFp5dGRqN2RpYUpPcThaWjIxK0hVaUh0Z2FKUGFNYlJkeFBvOXR2NUZTY3BnYUpPcVdTeVd2UUNRbnA0T0liaTVlV01SUWpDMDNRUkRtMVR0eUpFakp3SGs1T1hsNGVMRmkwcVg0N0V1WExpQXZMdzhBTWc1ZlBqd0thWHI4V1lNYlZJN0FTQUY0QlJKWTZveW44MS8waWlJb1UyZWdQUGFqWXo3UWJvUGhqWjVBb1oySTJQbmlQdGdhSlBxdFdqUjRnaUFHOXpzdDNGVTJzUzNxR0pqWlZJUVE1dFViL2Z1M1Nad3M5OUd3MDE4M1F0RG16d0NiN0pwUEp3YWNTOE1iZklVRE8xR3d2NXM5OExRSm8vUXRHblRnd0NNdGRuc1Z3aUJtemR2NHZyMTY4akt5c0l2di95Q3RMUTBIRHAwNkxhZngyS3hJRFkyMXVrQ1ZUdDM3a1I4Zkh5MTR5TkdqS2oxb2xhaG9hRzF1ZzZBZFMyUWVybDI3Um8rLy96ekdtOUtxcnlKYjhXR3lxUXdINlVMSUdvSSsvYnRLNVZsT1UwSTBmZm8wYU1JQ3d1em5YdjMzWGV4Wjg4ZW1Fd21HSTFHNnlMK0NBZ0lnTCsvUCs2NjZ5NEVCQVNnUzVjdUNBNE9SbDVlSHA1NjZxbHFueU01T1JrV2l3VmJ0bXpCbTIrK1dlMjhFQUlyVjY3RTlPblRxNTA3Zi81OHRYQjg0b2tuSEg0dDVlWGxEcy9ObmowYlFnajg5Tk5QeU03T3hwa3paM0QzM1hkajllclZDQTRPUm9jT0hleXV6OG5Kd2NHRHpuTTJJQ0FBVzdac1FZOGVQZEM3ZDIrSDEzQVRYL2ZEMENhUElVblNYaUZFMy9UMGRMdlFualJwRXNhUEg0OG1UWnFnU1pNbWFOcTBLZnIyN1l0dDI3YWhWYXRXMVY2bmRldldTRTVPZHZnNUxCWUxKRW1DUmxQOUg2bmJ0MjlIWUdBZ2V2YnNpWFBuenVIRkYxKzBPejlreUJDN3g3dDI3WEw0T1VKRFE1R1ltT2p3M0tsVHA5QzdkMi9NbWpVTFNVbEo4UFB6QXdBMGJkb1VDUWtKMVY3SHFxaW9DQU1HREVETGxpMnJ2ZVliYjd4UjdkZ1hYM3lCOXUzYmN6N2JEVEcweVdNSUlWSUF4RlNkMTI3VHBnM2F0R2x6UjYvOTg4OC80NjkvL2F2MTg5Z0NzYnk4SE45OTl4MmFOR21Deno3N0RDdFdyTUNhTld0dzRzUUp1MURXNlhSSVNrcUNWcXU5b3pxNmQrK083dDI3SXpZMjFoYllkZUhzTHdwbnJOOUxqVWFUVXVkUFJvMkNvVTBldzJnMHB2cjYrb29USjA1STVlWGx0bEQ3K09PUHNXclZxbXJYRHhvMHFOb3h2Vjd2OExWLy8vdmZZOSsrZlNncUtzSmYvdklYN04xN2ErQVpFUkVCWDE5ZkpDUWtJQ2NuQjFGUlVTZ29LTUNYWDM1WnE1cERRMFBScmwyN3FsOEhoZzhmYm51Y2xaVmxtMjlmc0dBQlVsSlNVRkJRZ0JFalJnQUF2dm5tRzl5OGVSTkRodzYxZXgyejJYRjNYa1JFaE1QanhjWEZNSmxNU0V0TGcwYWpRVmxabVhYL1RWR3hrVElSVWNPU1pmbW9MTXRDcjllTG1zaXlMSzVmdis3d1hQLysvVVgvL3YxRm56NTlSTy9ldlcyUHM3T3p4ZVhMbDhYZ3dZTnQxL2JyMTA4VUZCU0lrcElTVVZoWUtGNTk5Vlh4OWRkZkN5R0VHRGh3b08wL1daYnRIcDg0Y1VJSUlVU2ZQbjJxZmY2cXg2bytUa2xKRWJJczJ4Mzc0WWNmcXIxT1ltS2k3ZVBDd2tLNzUyUm5aNHVKRXllS2d3Y1Bpc3VYTDR0WnMyYUpGMTU0UVJ3K2ZOaDJ6YUZEaDRRc3kwS1daZDVRNDBZNDBpWlBzeGZBSXdhREFiSXMxK3NGclBQWkV5Wk13S2hSbyt6bW9vOGZQNDdXclZ2YkhodU5SdHRjK2NhTkcrSHI2NHVSSTBjQ3FQdFVSRzM5K09PUDBHZzBtRHQzTGlaTW1HQ2JPNCtQajhldnYvNksrKzY3eis3Nnh4OS9IRUlJdTNuNERoMDZZTXFVS1ZpOGVESDI3ZHVINk9ob3ZQUE9PNUFreVhZTjU3UGRFME9iUElvUVlxOGtTYS9lYWIrMndXREFsU3RYRUJFUmdROCsrQURSMGRIUWFyWDQ1WmRmRUJnWWFQMWNNSmxNOFBYMXhaa3paN0J3NFVJRUJRVmgzTGh4Q0FnSXdQTGx5NTEyaUZSK283SHl0RVpoWVNIS3k4c3hhTkFnK1B2N0E3ZzFiMjZWbDVlSDA2ZFBvM256NWdnSkNjSGJiNytOTFZ1MjJNSldwOVBobTIrK3FUWjNYbHBhaW9DQUFMejMzbnY0OGNjZjdjNlp6V1o4L1BISCtQampqMkUybTFGYVdncTlYcy9RZGxNTWJmSW9Gb3RscjFhcnRXMzIrK21ubjJMWnNtVU9yM1UwcHcwQWFXbHBXTFJvRVY1ODhVVm90VnFVbFpVaE5UVVYvZnYzeDU0OWV6Qmd3QUFBdDRMUTE5Y1hHbzBHelpvMXc5aXhZeEVZR0lqQXdFQjA2ZElGd0syMnU2cno1Q0VoSWJhUFAvendRMXVuUzBwS0NsYXNXSUhNekV4MDc5NGRjK2JNUWZ2MjdaR2ErdHQwOG9vVksvREVFMDlnMWFwVkdEeDRNQ0lpSWpCejVrejgvUFBQdG11c2M5MEFzSFhyVmdCQWRuWTJPblRvZ0RmZmZOT3VYYkc4dkJ5aG9hRzJmMTBzWGJvVVdWbFpNSnZOT0hyMEtBRGVWRU5FalV5bjA1MlJaVmxrWm1ZNm5MTVdvdVk1N1ZtelpvbUJBd2VLUFh2MmlJU0VCUEgrKysrTG1UTm5pak5uenRqbXNJVVE0dXJWcTJMUW9FSFZubDlXVm1hYkc2NDY5eXlFRU1IQndYYVBpNHVMeGZ2dnZ5OWVlZVVWa1orZkwvcjA2U05Pbno0dElpTWp4ZTdkdSsydWpZK1BGOFhGeFdMZ3dJRk92eTZUeVZUdCtPclZxOFdzV2JNYzFtcXQwV0t4aUtsVHA0cWNuQnh4NHNRSjYzejJhYVYvbm1TUGQwU1NKM0o0Uy92Tm16ZGhOcHR4L2ZwMUFMQ2J2NjNzd1FjZlJGaFlHQXdHQTY1ZnY0NmVQWHZpb1ljZVFteHNMTWFNR1lNbVRackFhRFFpTXpQVE5yOTk1c3dackZxMUNxKysraW9pSWlLd2VQSGkyeFpaWGw2T3I3LytHcEdSa2VqY3VUUGk0K050ZmRTQmdZRllzbVFKMXE5ZmowbVRKdGxHdmErODhnb0NBZ0xxOU0yd1dDejQ5dHR2N2JwR2J0NjhDU0VFQ2dvS2JIUGRraVJoNGNLRnVPZWVlM2pydWh2ajlBaDVvcjBBeGhrTUJrUkdSdG9PenAwNzEzWURTbzhlUGRDaVJRdUhUNjc4SEt1bFM1ZkNZckVnS2lvS3FhbXBpSTZPaG8rUEQ2Wk5td2JnMWgyUGVYbDVlT2FaWnpCdjNqeTcxNjQ2cjIyeFdHQXltVEJ1M0RnODhzZ2pXTGx5SmU2NTU1NXFuN050MjdaWXZudzVFaElTTUd2V0xDeFlzQURkdW5XenUrYm8wYU9ZTld1VzNiRlJvMGJaUFg3NzdiZmg1K2RuZDhQUmdnVUw4TzIzMzBLcjFUcWNkK2Q4TmhHNVRIQnc4RU95TEl2Qmd3Y0xpOFZpTnhWdzQ4WU5VVnhjN0hCcW9TYTV1Ym0yYVJFaGhEQWFqY0pzTnQvMmVmdjM3NjkyN09EQmcwSUlJY3JMeXgwK1o4bVNKYmQ5M2JmZmZ2dTIxMVJXVkZSVTYyc3RGb3NZTkdpUWtHVlpQUGJZWXc4cS9mTWtlNDcvZlVpa2JwSXN5NWNCdFB2bW0yOXNid3BTN1p3L2Y5NzZabVpPZW5wNkIzQlBTTGZDT1czeVJOenM5dzV3RTEvM3h0QW1UOFhRcnFkSzN6T3VOK0tHR05ya2tVUkYxOFBodzRlVkxrVjErQ2FrZTJOb2swZHEyYkxsWVhDejN6cXJ0SW52allvTms4bk5NTFRKSSszZXZkc2toTmdIY0lxa0xpcHY0dktkTG9BQUFBMjVTVVJCVkZ1eFlUSzVHWVkyZVN5TlJzTjlJK3VJTjlXNFA0WTJlU3hKa2hqYWRjVDViUGZIMENhUDVldnJld0MxM095WDdEYnhOVlpzbEV4dWlLRk5IbXZmdm4ybEFBNEpJV3hyZDVCejFrMThBYVJWZk8vSURURzB5ZFB0QllEMDlIU2w2M0I3MXFrUjY3UVN1U2VHTm5rNnptdlhFdWV6MVlHaFRSN05hRFNtQWhBblRweXcyd0dHN0hFVFgvVmdhSk5ITzNiczJIVUF4NDFHSTQ0ZlA2NTBPVzdyK1BIak1KbE1BSERzOE9IRCtVclhRODR4dE1uakNTRzREc2x0Y0wwUjlXQm9remZndlBadDhLWWE5V0Jvazhjem04MTdBZGcyK3lWN2xUZnh0VmdzREcwM3g5QW1qM2YwNk5GZkFad3JLU25CZi8vN1g2WExjVHYvL2U5L1VWSlNBa21Temg0NWNpUkw2WHFvWmd4dDhoYWNJbkdDclg3cXd0QW1iOEhRZG9LaHJTNE1iZklLbFJlUHFyaFZtd0FJSVhnbnBNb3d0TWtyNlBYNlh3QmN6Y3ZMdzRVTEY1UXV4MjFjdUhBQjE2OWZCNENjUTRjT2NjSmZCUmphNUMyNDJhOERWZnF6K1U4UUZXQm9remZodkhZVm5NOVdINFkyZVEzcmpTTU03ZDh3dE5XSG9VMWVvMkt6MytLc3JDeGN2WHBWNlhJVWw1T1R3MDE4VllpaFRWNmpZcU5hYnZaYm9kS3Q2L3U0aWE5NlNFb1hRT1JLT3AzdUhTSEViS1hyY0NlU0pMMmoxK3RqbGE2RGFvY2piZkkybXdGd3c4amZGQUhZb25RUlJFUnVUWlpsSWNzeVcreW96ampTSmlKU0VZWTJFWkdLTUxTSmlGU0VvVTFFcENJTWJTSWlGV0ZvRXhHcENFT2JpRWhGR05wRVJDckMwQ1lpVWhHdVBVTFV5QjU5OU5IN2ZIeDgzcXB5K09XSy8vOWY1WU1tayttZkZidkhFem5FMENacVpLTkdqZEtlT25VcVM1S2s5alZkSjRTNDByMTc5M3MzYnR4b2RsVnRwRDVhcFFzZzhuUW5UcHdROTk1N2J6Y0F3YmU1ZE0zT25Uc1RYRkVUcVJmbnRJbGN3R0t4YktyRlpiVzVocndjUTV2SUJUUWFUYklRSXErR1MzSmJ0bXlaN0xLQ1NMVVkya1F1b05mcmpaSWtiYTNoa3EzY1BZWnFnNkZONUNLU0pEbWQvdEJvTkp3YW9WcGhhQk81U0VGQndRNEFoUTVPRmVibjUrOTBkVDJrVGd4dEloYzVkZXBVbVJEQ1VYZkl0bE9uVHBXNXZDQlNKWVkya1FzNW1TTGgxQWpWR2tPYnlJVWtTZm9lUUVtbFF5V1NKUDJnVkQya1BneHRJaGZTNi9VbEFCS3RqeVZKK3E3aUdGR3RNTFNKWEV3SVlac09xZVZOTjBRMkRHMGlGL1B6ODl0dS9UZ2dJR0I3VGRjU0VaRWJrR1Y1bXl6TDN5cGRCNm1QajlJRkVIbXBUWklrQ2FXTElQWGgwcXprMFhyMzd0M0NhRFNPQk5BZnQxYlo2d0RnYm5DRlN5c3pnT3NBTGdNNEJHQ1ByNi92cGdNSERqaTZDWWpjQUVPYlBGTHYzcjNibDVlWHZ5dEowdk1BQXBTdVIyVktoQkQvOXZQem0zM2d3SUVyU2hkRDloamE1SEYwT3QwWUljVC9BV2dtU1JMNjlPbUQvdjM3NDQ5Ly9DTTZkT2lBRmkxYXdNZUhNNE1BWURLWlVGaFlpTXVYTCtQNDhlUFlzMmNQOXUvZkR5RUVBTnlRSk9sbHZWNi9YdWs2NlRjTWJmSWtraXpMN3dDWUJRQkRodzdGMy83Mk4zVHMyRkhacWxRbU96c2J5NWN2UjBMQ3JUdnVKVWw2VjYvWHh3TGdITHdiWUdpVFIzajQ0WWY5bWpScHNnckEyQ1pObW9oNTgrWkovZnYzVjdvc1ZkdXpadzltenB3cHlzcktKQUJyeXNyS3htZGtaSlFyWFplMzQ1c3g1QkYrOTd2ZmZRaGdRcHMyYmJCczJUSXBPUGgyTzN2UjdYVHAwZ1Y5Ky9hVmtwT1RVVnBhK3BpUGowK3o3T3hzM25Ldk1JNjBTZldDZ29LZWxDUnBhNnRXcmNTYU5XdWtUcDA2S1YyU1I3bDA2UktlZSs0NWtaK2ZMd0Y0TWowOWZadlNOWGt6anJSSjFVSkNRbjRuaFBnQmdQOEhIM3dnUGZ6d3cwcVg1SEdhTjIrTzd0MjdTNG1KaVFEdytIMzMzYmYrMHFWTGJBbFVDRzlqSjFVem04M0xBTnc5ZHV4WWhJV0ZLVjJPeHdvTEM4T3p6ejRMQUhkWGZNOUpJWndlSWRYcTJiTm5pRWFqT2RpNWMyZHMyTEFCZm41K1NwZmswY3JMeS9ITU04L2d3b1VMRUVLRUdBeUdRMHJYNUkwNDBpYlYwbWcwYndIQUN5Kzh3TUIyQVQ4L1B6ei8vUE1BZnZ2ZWsrdHhwRTJxMUxObno1NGFqY2JRdm4xN2JOMjZGYjYrdmtxWDVCV01SaU9lZlBKSjVPVGtRQWpSMDJBd0hGRzZKbS9Ea1RhcGtrYWptUWdBWThlT1pXQzdrSyt2TDhhT0hRc0FrQ1Jwa3NMbGVDV0dOcW5PZ0FFRGZBQU0xMmcwR0RwMHFOTGxlSjFodzRaQm85RUF3Sk9qUm8xaUI1cUxNYlJKZFFvS0N2b0NhTk96WjArMGFORkM2WEs4VG9zV0xmRFlZNDhCUU52VHAwLzNWYm9lYjhQUUp0V1JKT2wvQVlDM3FTdkgrcjIzL2l6SWRSamFwRWJEQUlhMmtxemZleUhFa3dxWDRuVVkycVFxUFh2MmJBV2dlK3ZXcmRHbFN4ZWx5L0ZhWGJwMHdkMTMzdzBBM1hVNlhVdWw2L0VtREcxU0ZhMVcrMGNBQ0F3TVZMb1VyeVpKa3UxbklFblNIeFV1eDZzd3RFbHRIZ1dBYnQyNktWMkgxN1ArRElRUWp5cGNpbGRoYUpQYVBBSzQ3MGg3NTg2ZGlJK1ByM1o4eElnUnNGZ3N0WHFOME5EUWhpNnJVVmhEMjJLeFBLSndLVjZGZXk2UnFnZ2hIZ0RnbHZQWlFnaXNYTGtTMDZkUHIzYnUvUG56MWkyOGJKNTQ0Z21IcjFOZVh1N3czT3paczlHclY2K0dLYllCZE83Y0dRQWdTZElEQ3BmaVZSamFwRGF0QUxobGYvYjI3ZHNSR0JpSW5qMTc0dHk1YzNqeHhSZnR6ZzhaTXNUdThhNWR1eHkrVG1ob0tDcVdRWFZybFg0R3JaU3N3OXN3dEVsdFdnTEFYWGZkcFhRZGR2THo4L0haWjU5aHhZb1ZXTE5tRFU2Y09HRVh5anFkRGtsSlNkQnFQZWNHd2tvL0EzYVB1QkJEbTlUR0xVTTdJU0VCT1RrNWlJcUtRa0ZCQWI3ODhzdGFQUzgwTkJUdDJyV3pPMlkwR2pGOCtIRGI0NnlzTEJ3NjVINnJvREswbGNIUUpyVnh5OUFlT1hJa2hnOGZqcGt6WitLNTU1NUQrL2J0RVJFUllYZE41ZW1SK1BoNDlPalJBd0N3ZGV0V3UrdENRMFB0anJuckc1UE5tald6ZnNqUWRpR0dObEVEOFBmM3g4YU5HK0hyNjR1UkkwY0NjRDVuVFhRbkdOcWtOZ1VBN2lrdUxuYXJqUS9PbkRtRGhRc1hJaWdvQ09QR2pVTkFRQUNXTDEvdXRFT2s4aHVObFZjcUxDd3NSSGw1T1FZTkdnUi9mMzhBdDdwSjNOR05HemVzSHhZb1dZZTNZV2lUMnRoQ3UrSTJhcmZRckZrempCMDdGb0dCZ1FnTURMUzFKT2JrNUVDdjE5dGRHeElTWXZ2NHd3OC90TzF0bVpLU2doVXJWaUF6TXhQZHUzZkhuRGx6MEw1OWU2U21wcnJ1QzZtRDR1Smk2NGNNYlJkaWFKUGFGQUIyZ2VFVzJyVnJoNy8vL2U4QWJvMk1Nek16cmN1WDFpZ3NMQXdsSlNYNDZLT1BjUEhpUlN4ZHVoU1BQLzQ0WW1KaU1HWEtGTHo4OHN2NDA1LysxTmpsMXd0RFd4bThJNUxVSmgrNE5ZM2dUczZjT1lOVnExYmgxVmRmUlVSRUJCWXZYbnpiNTVTWGwrUHJyNzlHWkdRa09uZnVqUGo0ZUxSc2Vlczl2Y0RBUUN4WnNnVHIxNi9IcEVtVGNQVG8wY2IrRXVxczBzOGdYOGs2dkExSDJxUXFraVNkRkVJTU9uLyt2TjAwZzlMT256K1B2THc4UFBQTU01ZzNiNTdkelQ5VjU3VXRGZ3RNSmhQR2pSdUhSeDU1QkN0WHJzUTk5OXhUN1RYYnRtMkw1Y3VYSXlFaEFiTm16Y0tDQlF2Y2FzMlZDeGN1QUFDRUVDY1ZMc1dyTUxSSmJZNEJ0MGEyN21UZ3dJRVlPSEJndGVNZmYvd3hldmZ1Ylhjc0xTME5QajQrV0xObWpjUDlMY2VNR1dQN1dKSWtEQnMyRE1PR0RXdjRvdS9RNmRPbkFRQWFqZWFZd3FWNEZVNlBrTm9jQlg0TERIZFhOYkNCMzk2SWRMWWg4Y1NKRXh1MXBvWmkvUmxJa3VSK2N6Y2VqS0ZOcW1JMm00OEQ3amZTOWpaQ0NOdlBRQWh4WE9GeXZBcERtMVRsOE9IRCtRQk81ZVhsNGZ6NTgwcVg0N1hPbnorUDY5ZXZBOEFwdlY3UDdoRVhZbWlUR20wRGdEMTc5aWhkaDlleWZ1OGxTZnBXNFZLOERrT2JWRWNJc1FWZ2FDdkorcjIzL2l6SWRSamFwRG90VzdiOEQ0QnJodzhmZHJ0K2JXOVFXRmlJSTBlT0FNQzFidDI2L1VmcGVyd05RNXRVWi9mdTNTWUEzMW9zRmlRa0pDaGRqdGZadG0yYmRldTBiemR1M0doV3VoNXZ3OUFtVmJKWUxFc0JZTzNhdFRBYWpVcVg0elhLeTh1eGR1MWFBSUFRWW9uQzVYZ2xoamFwMHVIRGh3OEQrUGJLbFN2NDdydnZsQzdIYTN6MzNYZkl5Y21CSkVsYkRRYkRFYVhyOFVZTWJWSXRJVVFzQUh6KytlZHV1M3lwSnlrdkw4ZS8vLzF2QUw5OTc4bjFQR2ZET3ZJNmx5OWZ2dFN4WThlUWdvS0NCOHZLeXR4Mmh4ZFA4ZEZISHlFbEpRVUF0cWVucHk5VXVoNXZ4WkUycVpwV3EzMEZ3UFcxYTllNjdiclRuaUExTlJYcjFxMERnT3NtaytsdlN0Zmp6U1NsQ3lDNlU3SXNEd1B3YmF0V3JjU2FOV3VrVHAwNktWMlNSN2wwNlJLZWUrNDVrWitmTHdGNDh2KzNkOGVxVFlWaEdJRGZBOGtpRWlTTHllYlNzVGdjSVhYSUZYUjBjM0lMWFhJSEZoUjNCNGZpSmdodVR0SU9YWVJtYWNCa0tYVHdCaElwV0NqQnRxUnluSW9JTHJvY21qN1BGYnpUTzN6L3ovZE5wOU5QZFdlNnpZeEh1UEZtczluWGJyZDc3K0xpNHZIKy9uN0tzdnpycWxQKzNmSHhjUWFEUVU1UFQ0c2tyNmZUNlp1Nk05MTJTcHVWMEc2M1B6Y2FqUWZuNStjUDkvYjJxclcxdGVMNjVCZi81K0RnSU1QaHNGb3NGa1dTOTVlWGw4T1RreFAvc210bVBNSXFLY3F5ZkY1VjFZc2syZHpjek5iV1ZycmRidDI1YnBUWmJKYWRuWjNzN3U0bVNZcWkySjVNSnErU1ZQVW1JMUhhcktDeUxKOVdWZlUyeWQyaUtMS3hzWkYrdjUvMTlmVjBPcDIwV3EwMEd1NS9KTW5WMVZYT3pzNHluODl6ZEhTVTBXaVV3OFBEVkZXVkpJdWlLQWFUeWVSRDNUbjVUV216a25xOTN2M2xjcm1kNUZtU096WEh1V2wrSkhuWGJEWmZqc2ZqYjNXSDRVOUttNVhXNi9WYXkrWHlTWkora2tkSk9rbmE4WjV6N1dlUzcwbm1TYjRrR1RXYnpZL2o4ZGdtTGdBQUFBQUFBQUFBQUFBQUFBQUFBQUFBQUFBQUFBQUFBQUFBQUFBQUFBQUFBQUFBQUFBQUFBQUFBQUFBQUFBQUFBQUFBQUFBQUFBQUFBQUFBQUFBQUFBQUFBQUFBQUFBQUFBQUFBQUFBQUFBQUFBQUFBQUFTSkpmS2pHVEVXZXdVNDhBQUFBQVNVVk9SSzVDWUlJPSIsCiAgICJUeXBlIiA6ICJmbG93Igp9Cg=="/>
    </extobj>
    <extobj name="C9F754DE-2CAD-44b6-B708-469DEB6407EB-2">
      <extobjdata type="C9F754DE-2CAD-44b6-B708-469DEB6407EB" data="ewogICAiRmlsZUlkIiA6ICI0OTA4NTY1ODA1NiIsCiAgICJJbWFnZSIgOiAiaVZCT1J3MEtHZ29BQUFBTlNVaEVVZ0FBQmlRQUFBRldDQVlBQUFEcEtQV2xBQUFBQ1hCSVdYTUFBQXNUQUFBTEV3RUFtcHdZQUFBZ0FFbEVRVlI0bk96ZGQxeVYxUjhIOE04ZHJNdFU5aFlRRmJmbVR0eDc1Y2p4S3kxTHkwemJabzZ5TkNzMXpjclV6SExreUpHbTVoNUlxT0JBWklnREJXVWpHeGtYdU92M0IzQVZ1V3l1VitIemZyME1udk9jYzU3dkJjekw4MzNPOXdqa3VWRXFFQkVSRVJFUkVSRVJFUkVSYVpGUTF3RVFFUkVSRVJFUkVSRVJFVkg5eDRRRUVSRVJFUkVSRVJFUkVSRnBIUk1TUkVSRVJFUkVSRVJFUkVTa2RVeElFQkVSRVJFUkVSRVJFUkdSMWpFaFFVUkVSRVJFUkVSRVJFUkVXc2VFQkJFUkVSRVJFUkVSRVJFUmFSMFRFa1JFUkVSRVJFUkVSRVJFcEhWTVNCQVJFUkVSRVJFUkVSRVJrZFl4SVVGRVJFUkVSRVJFUkVSRVJGckhoQVFSRVJFUkVSRVJFUkVSRVdrZEV4SkVSRVJFUkVSRVJFUkVSS1IxVEVnUUVSRVJFUkVSRVJFUkVaSFdNU0ZCUkVSRVJFUkVSRVJFUkVSYXg0UUVFUkVSRVJFUkVSRVJFUkZwSFJNU1JFUkVSRVJFUkVSRVJFU2tkVXhJRUJFUkVSRVJFUkVSRVJHUjFqRWhRVVJFUkVSRVJFUkVSRVJFV3NlRUJCRVJFUkVSRVJFUkVSRVJhUjBURWtSRVJFUkVSRVJFUkVSRXBIVk1TQkFSRVJFUkVSRVJFUkVSa2RZeElVRkVSRVJFUkVSRVJFUkVSRnJIaEFRUkVSRVJFUkVSRVJFUkVXa2RFeEpFUkVSRVJFUkVSRVJFUktSMVRFZ1FFUkVSRVJFUkVSRVJFWkhXTVNGQlJFUkVSRVJFUkVSRVJFUmF4NFFFRVJFUkVSRVJFUkVSRVJGcEhSTVNSRVJFUkVSRVJFUkVSRVNrZFV4SUVCRVJFUkVSRVJFUkVSR1IxakVoUVVSRVJFUkVSRVJFUkVSRVdzZUVCQkVSRVJFUkVSRVJFUkVSYVIwVEVrUkVSRVJFUkVSRVJFUkVwSFZNU0JBUkVSRVJFUkVSRVJFUmtkWXhJVUZFUkVSRVJFUkVSRVJFUkZySGhBUVJFUkVSRVJFUkVSRVJFV2tkRXhKRVJFUkVSRVJFUkVSRVJLUjFURWdRRVJFUkVSRVJFUkVSRVpIV01TRkJSRVJFUkVSRVJFUkVSRVJheDRRRUVSRVJFUkVSRVJFUkVSRnBIUk1TUkVSRVJFUkVSRVJFUkVTa2RVeElFQkVSRVJFUkVSRVJFUkdSMWpFaFFVUkVSRVJFUkVSRVJFUkVXc2VFQkJFUkVSRVJFUkVSRVJFUmFSMFRFa1JFUkVSRVJFUkVSRVJFcEhWTVNCQVJFUkVSRVJFUkVSRVJrZFl4SVVGRVJFUkVSRVJFUkVSRVJGckhoQVFSRVJFUkVSRVJFUkVSRVdrZEV4SkVSRVJFUkVSRVJFUkVSS1IxVEVnUUVSRVJFUkVSRVJFUkVaSFdNU0ZCUkVSRVJFUkVSRVJFUkVSYXg0UUVFUkVSRVJFUkVSRVJFUkZwSFJNU1JFUkVSRVJFUkVSRVJFU2tkVXhJRUJFUkVSRVJFUkVSRVJHUjFqRWhRVVJFUkVSRVJFUkVSRVJFV3NlRUJCRVJFUkVSRVJFUkVSRVJhUjBURWtSRVJFUkVSRVJFUkVSRXBIVk1TQkFSRVJFUkVSRVJVYjJuVkNxUmtaWUdXV0ZodWVkVktsV041cFhMWkJYMnlaZEt5NzB1RVZGRHdvUUVFUkVSRVJFUkVSSFZtZTBiTnVEM0gzL1VkUmhsWkdkbFlkbUNCYmgxL1hxWmMzS1pEUE5uenNTbGMrZEt0WDgyWXdiT256bFQ0YnduRGh6QXd0bXpLK3l6ZE81YzdOdSt2ZnBCRXhIVk0ySmRCMEJFUkVSRVJFUkVSTThQV1dFaGJvZUhvM1dIRGhyUDN3d0xnMXdtZzFLcGhGRDQ3RDRMbTVlYmkvaVlHQUNBVXFFQUFLUWtKZUhPelp1bCtxVThlRkNxcldtTEZoQUlCTlc3V0ExV1hoQVIxVWRNU0JBUkVSRVJFUkVSVVpYSUNndXgrSk5QSUNzc3hQSU5HelQyNmRHbkQrUnkrVE9kakFDQTVNUkU3TjJ5cFZUYjFZQUFoRjI5V3FvdCtQSmwzQXdKVVIvUCsrNjdhaWNrbEV4SUVCRUJZRUtDaUlpSWlJaUlpSWlxU0tWU1Zib1h3dkNYWDM1SzBkUk9rNlpOc1dENWNnQkZKWnNXenA2TklXUEdvRnV2WHVvK244MllnWUVqUjZKbi8vN1ZtdnZKbFJaS2hRSXBEeDdBLyt6Wk1uMTc5TzFidzFkQVJQVDhZVUtDaUlpSWlJaUlpSWpxclMvZWZ4K0ZCUVhxNCsyUHJleFFyL0lRQ0tCdllBQ1JTRlJxckthMkVsRVJFUUNBelBUMFVzY0FrSjZhaW9PN2RwWHFIM2YvUHVMdTN5OHpEeE1TUk5TUUNPUzVVVnd6UmtSRVJFUkVSRVJFRmZwc3hveHl6ejFldnFtazM5Yy8vd3g5QXdPTjdVR1hMdUhjcVZOSVQwMkZsYTB0QnIvMEVscDM2QUM1VElhVC8vNkxhNWN1SVRjN0c1WTJOdWc3WkFnNmR1dW04YnJKaVlrNGZlUUk3dDY2aFFLcEZJMnNyTkN4V3pmMEhqZ1FJbkhSYzdnaGdZRlFLaFFJRHc1R1dGQVFYdXpYRDg1Tm1nQUFyTzNzc09iYmI2djhOZEQwT3A4a0ZBcngzZnIxNm1PVlNvVjU3N3lEemkrK2lKZGZlMDNkZnVDdnZ4RGc2MXR1NlNzaW92cUlLeVNJaUlpSWlJaUluaE1xbFFweGlTbTRFWEVmc1hFUEVKT1FqUGpFVk9UbVNaR1hWd0JwUVQ3a2NxV3V3M3lxeEdJaGpBd01JWkVZd0ZoaUJFZDdLN2c0Mk1EWnlSWXRteldCazcxMTlUY2dKbzJhdFdvRmxWS3BMa1hVckZXckdzMXo5dGd4blBmeGdaT3JLMlF5R1pJVEU3Rjl3d1pNKytBRG5EdDFDcEVSRVhCeGM0TllMRVp5WWlKMmI5NE1JNGtFWG0zYmxwb240c1lOL0xsdUhXUXlHV3p0N1dGcmI0KzQ2R2ljT0hBQTBYZnZZdXJzMlJBSUJHalhxUk1BSU5EZkh3RGc1dW1KTmgwN0FnRGlvcU1CQU9PbVRJRmIwNmJseG56cDNEbWNPMzI2Vk50N0N4WUFBUHpQbnNYVmdBRDE4Wk0vYmFyaS9TUEVlbm8xK0dvUkVkVXZURWdRRVJFUkVSRVJQY01LQzJVSUNBeEhRR0E0Z2tJaklCQ0owYlpWUzdpNk9HTkF2NDV3Y25TQXFha0pKRVpHa0JoSklCWnJMaTlUWDhubEN1Uko4NUFubFNJN093ZHg4UW1JaVl0SFlHZ3NOdjExQWlxbEhCM2JORVAzVHEzUXZWTXI2T3Z6cG5CTlRTc3VmZlRGKysrcmoydmkydVhMK0dUeFlsZzBhZ1NsVW9udEd6WWdQRGdZT3pkdUJBQjgrUG5uc0xhemcwcWx3cTVObXhCOCtUTE9uVDVkS2lIeE1ETVRPemR1aEVLaHdDdHZ2YVZPT3VUbTVHRGo2dFc0ZGYwNmdpOWZSb2V1WFFFQWVibTV1SGZuRGdBZzUrRkRwQ1VudzlMR1JqMmZvYUVoSkNZbTVjYjgrRXFQRWs2dXJnQUFVek96VXNkUGtzdGtBQUE5SmlTSWlKaVFJQ0lpSWlJaUlub1dSVVRHNHZBcGYvajZCNk81cHlmNmVQZkUxTmVtd2RIQlh0ZWhQVlBFWWhITVRFMWhabW9LT3hzYmVIcTRsem9mbjVDSXE4R2hPSHptUEg3WXNBZTl1N2ZEaUlFOTBNekRXVWNSMDRBUkkyRFJxQkdBb3ZKRy9ZY1BSM2h3TVBKeWMvSFNwRW13dHJNREFBZ0VBdlFlTkFqQmx5OGo5b205Rjg3NytFQ2FsNGMrZ3dlcmt4RUFZR3hpZ3FGanhtRFRtalVJdW5oUm5aQUl1WElGUXFFUUNvVUNwdzRmaHQrcFU1ZzFiNTU2M0k3aVpJZzJGQlR2WDJGZ2FLaTFheEFSUFMrWWtDQWlJaUlpSWlKNmhvVGRqTUsydlNjUms1Q0tNU09IWSt1R3QyRmwyVmpYWVQyM0hCM3M0ZWhnajFIREJpTWxMUTBuei9oaTBmZGI0ZXBvaGNrdkQwSWJML2ZLSjZFNjFkVExxOVN4cmYyakpOdVRaWmxLa2hPRkJRV1F5K1VRRis4TGNTc3NEQURRK2NVWHk4eGZzbEloUGpaVzNYYlJ6dytlTFZ2aVJrZ0krZzhmampPSEQyUDdoZzBZT25Zc0FPRFZ0OTZDUjRzVzVjWjh3Y2NIWjQ0Y3FkTHJrOHZsVUNvVTZ1T1NUYThOREExTGJhNWQwcWVrVGRNcURDS2krb1lKQ1NJaUlpSWlJcUpuUUh4aUt0YjhzUS94RHpMeDZvU1hNV1JBWDRoRURhdjhrclpaVzFyaTFRbmpNR25jYUJ3L2ZSWXIxdTJGbzYwRjNwczJEbzcyVnJvT3I4R1FTQ1NsamgvZlc4SDRpYkpKajVjNVVpb1VRSEZDSWowbEJRRHcvYUpGNVY1SG1wc0xBSWdJRDBkU2ZEejZEQjZNR3lFaE1ETTN4NmhKazNEaHpCbmtTNlVBZ1B6OGZPVGw1SlE3MStPSmhNcnMyYndaSVlHQlpkb1A3OTJMdzN2M2xta3ZLWUhGemEySnFDRmdRb0tJaUlpSWlJaEloMlF5T1hic080VUR4eTlnOHFUeFdENTZGSVJDb2E3RHF0ZEVJaEdHRHg2QW9RUDdZZStCUTVnMS8wZU1IdklpWGgwM0VIcDZ2Rlh5UENqWktMcHBpeFlRVnBDNFU2bFVPSEh3SUJwYldjR3RXVE4xZS92T25kR21ZMGNreHNVQkFQWnQyMVpuc1hYdDFhdlVLcENyQVFHNGYvY3VoRUloWHBvMHFjSjRpWWpxTy80clMwUkVSRVJFUktRajhZbXArR3JsWmpqWU8yUHoralVzemZTVUNZVkNUQnc3R3YxNzk4THF0YjlpMXZ3ZjhlV2NOK0JvWjZucjBLZ1NwdWJteUVoTHc4dXZ2WVpHbHVWL3YzS3lzeEVmRTRPUkV5WkE4TVE1a1VnRVMydHJ2RFp6Smx3OVBHQmlhZ29BQ1BEMXhhSGR1L0h0dW5VUUNJcEdwU1luNDBGQ1FwVmljMjdTQkUyYU5vVklKSUpjTHNmSmd3ZGhibUdCck14TWlNUmlqV1dtaUlnYUNqNXlRVVJFUkVSRVJLUUQvL2tIWS9iODFSZzVmQVNXTHByUFpJUU9XVmsyeGplTEZtREUwR0Y0Yjk1cStBV0U2RHFrWjFiSkRYb0FVRHkyVDhMVDV1cmhBUUM0R1JwYVlUOFRVMU4wNnRFRFhieTl5NXpMU0V0RHpzT0hzTEd6Z3pRM0Z5bEpTVWhKU2tKaWZEeU1qSTJSK3VDQnVrMmxWTUxHemc0cFNVbmxYdXZZUC85ZzNmTGwrUExERDVHV25BeWdhTytKN0ljUE1XVE1HTGk0dWVIRWdRUElLeTRsUlVUVUVIR0ZCQkVSRVJFUkVkRlR0dWZRV2V3L2VnR3J2bHNLVHc5dXF2eXNHRE55T0ZxMzlNS0N4ZDhnS1NVZEUwYjExWFZJenh3OWZYM29HeGlnc0tBQVVSRVI4UFR5Z2xLcGZPcGx4cnIzNllPUUsxZHcvTUFCV0ZwYm8zbnIxdXB6QmZuNXVPam5oOVlkT3NEUzJocGpKMC9XR04vT2pSc1JjKzlldWRkWStlV1hHdHVYYjlpQWZLa1VnZjcrdUIwZWpxaUlDQUNBNy9IanNHalVDSjE2OUlERTJCaUpjWEU0ZGVnUXJHeHQwYjVMRnpTMnNzS3ZLMWRpOTZaTmVIM1dMSlptSTZJR2lRa0pJaUlpSWlJaW9xZEVxVkxodHo4UDRkSzFPMWozd3dwWVc3RTAwTFBHMDhNZDYzNVlnWThYTEVKNnhrTzgvZG9vQ0FWUEZ2dHAyRnAzNklDZ2l4ZXhaZTFhdUxpNUlTTXREZk8rL2ZhcHh0REV3d1A5aHcvSDZjT0hzV25OR2pTMnNrSmpLeXZrUzZWSWlvK0hYQzZIVjVzMkFGRHVqZjlaOCthVmFUdDU4Q0RPSEQwS0Z6YzM1T2JtNHQxUFA0V0ptVm1aZmtxbEVvZjM3b1ZRS0VRVFQwOTR0V21ENXExYXdjYmVIa0RSNm9zdGE5ZENMcGRqWEhGQ3BFblRwdkFlT0JCK0owOWk1OGFObVBUbW02VTI5Q1lpYWdpWWtDQWlJaUlpSWlKNlNuNzc4eEJDYnNaaTdhcmxNRFUxMFhVNFZBNXJLMHVzVzdVY255ejhFaHYvL0JjelhoK2w2NUNlS2FNbVRvUlNxY1N0c0RERTNMc0hPd2NIbmNReGNPUklPRGc3NDRLUEQrSmpZcENabmc1alUxTzBhTk1HWGIyOTFjbUJxbEFxbFRoOStERE9IRDJLanQyNllleXJyMkw5eXBWWXQySUZKcytZQVFkbjUxTDlKY2JHbVBiQkIzQjJjNE9ob1dHcGN3bXhzZGp5eXkvSXlzekUwTEZqNGY3WVp0cER4NHhCZWtvS3dvS0NrSmFTZ2dsVHA4TGV5YWwyWHdnaW91ZUlRSjRicGRKMUVFUkVSRVJFUkVUMTNaNURaM0hNNXlxVEVjK1I3T3djdlB2Slp4alc3d1dXYjZvSHNqSXk4TzI4ZVpnOFl3YmFkT3dJQUpETFpBaTllaFZuang5SGNtSWkybmZ1akFsVHAwSWtGaU0zSndlYjFxeEJRa3dNdW5oN28wZmZ2ckN0SU1taFVxbmc3K3VMby92MlFTNlRvYytRSVJnNlpreVpma3FsRXZ1MmJVT2d2eitFUWlFNmR1dUdYZ01Id2xaSGlSMGlvcWRKdEdqaEIxL3BPZ2dpSWlJaUlpS2krc3d2SUFSLy9uMGFQNi80Rm8wYVdlZzZIS29pQXdOOWVIZnZodS9YL0FGYkt3dTRPdHZwT2lTcWhZTDhmSnc3ZlJwdE8zV0NTcW5FL2gwN3NIL0hEb1FHQmtLc3A0ZlIvL3NmQm8wYXBTN3hwSyt2anhlNmRVTmhRUUV1L3ZjZi9NK2VSZkRseStqVW93ZkU0ckpGUndKOGZYRm8xeTRBd01nSkU5QnYyRENOY1FnRUFyUnEzeDRXalJzajh0WXR4TWZFb0dXN2RyQzB0dGJlaXljaWVrYXdaQk1SRVJFUkVSR1JGc1VucG1MMWhqMVk5ZDFTN2hueEhMSzJzc1IzWDMyT09mTy9nSWViRXh6dCtEMnNEeHBiV1NIdS9uMDA4ZkJBeDI3ZDBQYUZGeURTa0dRUTYrbGh4UGp4Nk5xckY4NmRPZ1dCVUFpREowbzBsZWpSdHkreXM3TFFvbTFidUxwWHZsbDk1eGRmaEZmYnRraUlqWVdubDFldFh4TVIwZk9BSlp1SWlJaUlpSWlJdEVRbWsyUFcvQjh4WXRod2pCbWgrV2xwZWo3ODgrOFJIRDUyRkd1Lyt4QjZlbnkrc3o1UXFWUVFjTU55SXFLblNxanJBSWlJaUlpSWlJanFxeDM3VHNIZXpvbkppSHBnek1qaHNMTnp4TTc5cDNVZEN0VVJKaU9JaUo0K0ppU0lpSWlJaUlpSXRDQStNUlVIamwvQWg3Tm02RG9VcWlNZnpacUJmNDZkUjN4U21xNURJU0lpZWk0eElVRkVSRVJFUkVTa0JXdisySWZKazhiRHlyS3hya09oT21KbGFZbkpFOGRqemU5LzZ6b1VJaUtpNXhLTEhoTHBrRXFsUWx4aUNtNUUzRWRzM0FQRUpDUWpQakVWdVhsUzVPVVZRRnFRRDdsY3Flc3dpVWdIeEdJaGpBd01JWkVZd0ZoaUJFZDdLN2c0Mk1EWnlSWXRteldCazcwMWw1Z1RFUkU5dzhKdVJDTCtRU2FXang2bDYxQ29qbzBmTXdvSGp4NUgyTTBvdFBHcWZPTmlJaUlpZW9TYldoTTlaWVdGTWdRRWhpTWdNQnhCb1JFUWlNUm8yNm9sWEYyYzRlTGtDQ2RIQjVpYW1rQmlaQVNKa1FSaXNValhJUk9SRHNqbEN1Uko4NUFubFNJN093ZHg4UW1JaVl0SGRFd3NRc052UUtXVW8yT2JadWplcVJXNmQyb0ZmWDA5WFlkTVJFUkVqNW03NUZmMDZ6c1F3d2NQMEhVb3BBVkhUcHpDV2QvVFdQN0ZPN29PQlVxVkNqZHZSeU04NGg2azBnSmRoME02OFByRUlib09nWWlveXBpUUlIcEtJaUpqY2ZpVVAzejlnOUhjMHhOOXZIdmloZlp0NGVoZ3IrdlFpT2c1RkorUWlLdkJvZkE5ZHg0UmQrK2lkL2QyR0RHd0I1cDVPT3M2TkNJaW9nYnY5dDFZZkxseUszWnQvZzBpRVI4d3FvL2tDZ1VtVFgwTFg4K2RxdFAzWDVIMzQvSHRUOXNSRloyZ3N4aEk5ODd1LzBuWElSQVJWUmtURWtSYUZuWXpDdHYybmtSTVFpckdqQnlPUWYzNnNJWXNFZFdwbExRMG5Eemppd09IajhMVjBRcVRYeDdFOGdGRVJFUTY5TU92dStIbzNBeXZqQityNjFCSWkzYnMyWWVFdUx2NCtKMEpPcm4rdnlmOThmUHZlOUhFMlFHdmpoc0lUM2RuMk5zMmhwQmxQWW1JNkJuR2hBU1Jsc1FucG1MTkgvc1EveUFUcjA1NEdVTUc5T1hUVVVTa1ZRcUZBc2RQbjhXT1BYL0QwZFlDNzAwYkIwZDdLMTJIUlVSRTFLQVVGc3J3OHZSRjJMcGhIUjlFcXVkUzB0THd4anV6c1hmajRxZGVQalB5Zmp6ZW1ic1NJd2Iwd0x0dmpvVWVTLzBTRWRGelFxanJBSWpxRzVsTWppMjdqbUhXL0IvUnFWTTNiTis0RHNNSEQyQXlnb2kwVGlRU1lmamdBZGkrY1IwNmRlcUdXZk4veEpaZHh5Q1R5WFVkR2hFUlVZTVJFQmlPNXA2ZVRFWTBBTmFXbHZEMGFJcUxWMjg4MWVzcVZTcDg5L01PTkhGMllES0NpSWllTzB4SUVOV2grTVJVdkR0dk5lN0ZaV0h6K2pXWU9IWTBoRUwrTlNPaXAwc29GR0xpMk5IWXZINE5vdUl5TVd2K2o0aFBTdE4xV0VSRVJBMUNRR0E0K25qMzFIVVl6enlWU2dXbFFxSHJNR3F0YjY4WDRSOTQvYWxlOCtidGFFVGVqOGVyNHdZeUdVRkVSTThkM2lrbHFpUC8rUWRqOXZ6VkdEbDhCSll1bXM4bm9vaEk1NndzRytPYlJRc3dZdWd3dkRkdk5md0NRblFkRWhFUlViMm1VcWtRRkJxQkY5cTMxWFVvMVpiek1CTSsvKzZDWEZaWUovUHQydkE5NXI0K3BOenpmLzI2SEhPbkRpM1R2blA5TXN5Wk1xaEsxL2psNjQrd1kvMnlTdnR0V0RZUG0xZC9XYVU1cTZ0anU3WUlDbzJBU3ZYMHFtR0hSOXdEQUhpNjYyNHpiU0lpb3BvUzZ6b0FvdnBnejZHejJILzBBbFo5dHhTZUh0eElsb2llTFdOR0RrZnJsbDVZc1BnYkpLV2tZOEtvdnJvT2lZaUlxRjZLUzB5QlVLd0hSd2Y3V3M5MWRNOG1QTXlzM1FySFNXOS9XcVYrS3BVS1czNWFqUHNSNGJnVGZnM1Q1aXlGV0Z5N1BSR1VTZ1dVU21XdDVxak0vWWh3NUdablZkb3ZOdW9XREl3a1dvbkJ5ZEVCQXFFWThZbXBjSEt3MXNvMW5pU1ZGZ0FBN0czNUVCd1JFVDEvbUpBZ3FnV2xTb1hmL2p5RVM5ZnVZTjBQSzJCdFphbnJrSWlJTlBMMGNNZTZIMWJnNHdXTGtKN3hFRysvTmdwQ2dVRFhZUkVSRWRVck55THVvMDFMcnpxWkt5endQRklTNDJvMVIxVVRFZ0tCQU5QbmZJUGZWeTdFbmZCcjJMZnBKMHg4ZTA2dHJ2Mmt6TFJrSE4rM1ZYMGNmZmNtQUdEWGI5K1g2bGRlZTFWZml5WktwUklDTGI3dmFkdXFKY0lqN2oyMWhFUUp2cGNqSXFMbkVSTVNSTFh3MjUrSEVISXpGbXRYTFllcHFZbXV3eUVpcXBDMWxTWFdyVnFPVHhaK2lZMS8vb3NacjQvU2RVaEVSRVQxU216Y0E3aTYxRzBablpYYlRsWjd6UEs1YjFZN21XRm9KTUgwVDViaXB5L2Z3NVZ6SjlHc3pRdm8wTDN1VmxWSzgzSVJldm1jK2xndWx3RkFxYmFLMm11VmtGQW9JQkJvcjJLMWk3TVQ0dUtUdFRZL0VSRlJmY0tFQkZFTjdUbDBGcGV1M1dFeWdvaWVLNmFtSmxqMXpXSzgrOGxuYU5Ub0xNczNFUkVSMWFHWWhHUU02TmRSMTJIVW1LSEVHRlBlK3h3L0xacU5BOXZXb1VYYnpqQXlycHZmZGV5ZDNmRHQ3NGZVeHp2WEwwT1F2MCtwdG9yYXErckF0blhJeTNsWXFrMmhrQ00zT3dzN05ldzM4Y3JNZVRXNnp1TmNuQnpoNHh0ZTYzbUlpSWdhQWlZa2lHckFMeUFFKzQ5ZXdMb2ZWakFaUVVUUEhWTlRFL3p3N1JMTS9PaFQyRmszUnEvdTdYUWRFaEVSVWIwUW41Z0tKMGNIWFlkUkt3NHU3dWplZndUT256eUFFL3YveE9ncDcxWjU3TEc5bTlVckhPTHYzd1VBL1B2WGIrcnpJLy8zdHZwelY4K1dVQ29WWmVZb3I3MnF3cTZjUjFaR2FwbjJ3b0o4QlBuN2xHbXZpNFNFazZNRDRoUExYcE9JaUlqS1lrS0NxSnJpRTFPeGVzTWVyUHB1S2ZlTUlLTG5scldWSmI3NzZuUE1tZjhGUE55YzRHakgvNThSRVJIVlZtNmV0TTRmV0pvelpWQ3R4dWRMODZDbnB3K1J1T3EvL21lbXB3QUFBczRjaHZmZ01iQzBxZG9tM2VkTy9JUENndnhTYmY4ZC9WdjkrY2ovdlEzZm8zdlZ4MDV1elVvZGEybzNOakZENTE2RDFlZWUvSHFrSk1hcDI4UmlQU3piZktUTWZKKytOaGhXZG83NGJNVW1kVnROeWxxVng4elVGTG01MGpxWmk0aUlxTDVqUW9Lb0dtUXlPUmF2Mm9JM1hwc01UdzkzWFlkRFJGUXJuaDd1bURybEZTeGV1Umxydi9zUWVucDhXMEJFUkZRYmVYa0ZrQmdaMWVtY1hYb1BxZmFZMEN2bmtKK1hDd0FJdWZRZmp1eitBNFBIVHNHTEExK3FkS3hDTHNlZDYwRkZueXZrT0hWZ2U1WDNieWdwczVTUitnRGZmRFFGUU5rOU1BNy90YkhLcndNQXJPMmRTaVVrck8yZDFKK25KTVpCSkJhanNiVWRBRUFzMWk4elhxVlNRYVZTUVN6V3E5WjFxME5pWklROGFZSFc1aWNpSXFwUGVPZUJxQnAyN0RzRmV6c25qQmt4VE5laEVCSFZpVEVqaHlQd1dnaDI3aitOMXlkVy80WUhFUkhSMDZKU3FaQ2ZMME9PTkE5U2FRRUtDZ3BSV0toQWdhd1FCUVV5RkJiS1VDQXIvbGo4cDdCUUJsbWh2T2h6bWF5b242ejRmSUVNaFhJWlpESUZsRW9WbEVvbEZFb2xWRW9WVkVvbEZDcWx1bDJwVUJXZFV5bWhVTGNwb1ZRVnRTdEx4a0VGaVpHa1RsLzNoT2tmVjN1TW82c0hjck9MOWxHSWpicU52SnlIa01rS3F6VDJkbGdnQ3ZLbDhHalJGcWtQRWhEazc0T0JveWRYZVpVRUFJUUhCVlI0M3RyZXFkUnFoZkpvV2gzeStMZzVVd2Foc2JWZGhYUEpDb3NTQldLOXNzbUt1bUlrTVVKMmJoNzZqdjFBYTljZ0lpS3FMNWlRSUtxaStNUlVIRGgrQVp2WHI5RjFLRVJFZGVxaldUUHd4c3ozTWFCM1o1WnVJaUlpclNrb2xDRXpLd2ZaT2JuSXpjc3YraVBOUjI2dUZMblNBdVRsU3BHVGw0L2NQR254bjZJK2VYbjV5TW1USWk4dkgwcVZTdGN2bzBJQ1FkM05wYTl2Q0FCSVRvaUZqWU56dGNhV3JJVElsK2JoUnZBbEFFQ3oxaTlVYWV3bDMrTUFnSTQ5K2lFdkx3ZEhkdjBPbjhPN01mN05ENnQ4L2JBcjU5V2YreDNmRC9mbWJlRGs1cWx1eTgvTFJZRFA0U3JQVnhzbEphVDBEUXkxZWgyQlFJVjJyVHdyNzFnSGdxL2ZlU3JYSVNJaTBnWW1KSWlxYU0wZit6QjUwbmhZV1RiV2RTaEVSSFhLeXRJU2t5ZU94NXJmLzhheXoyZm9PaHdpSW5wT3lHUnlaRDdNUVdaV05qSWY1aUFqS3dlWldUbkl5c3BCNXNQc291T0hSVzJaRDdNaGxWYnRDZjNubVZBb1FwNDBEMmFtcHJXZXk4T3JMZUtqNzJMZDBvL2g3dFcyMmlXSENnc0xjRDhpSERrUE0rSHMxZ3dPTHBXWG5NM0tTTVhOa0VzUTYrbWpUZWVlRUFwRk9ITndKd0xQbmNTZzBaTmgzdGlxMGpuU2toTVJkVHNNRWhOVDVPVmt3Ly8wSWZnYytndXp2L3dKVnJaRkczNW5aMlZnMythZnEvVjZhaW8zcDJpbGlLR1JzZGF1SWMyVHdrUmlqTlZMWm12dEdvL2J1dnM0dHV3KzlsU3VSVVJFVk5lWWtDQ3FnckFia1loL2tJbmxvMGZwT2hRaUlxMFlQMllVRGg0OWpyQ2JVV2pqeFQxeWlJZ2FNb1ZDaWJTTWgwaE55MEJ5V2haU1VqT1JtcDZKNUxSTXBLUmxJRE16RzVsWnVjaVY1bGMrV1Iwek5EU0FpY1FRRWlOREdCam93OEJBREgyeEhnd005S0N2cndjRHZlS1ArbnJRMXhORFg3L29XRjlQWE5SSHIvamNZMzNFWWpHRVFpRkVJZ0dFUWlHRVFpRUVBaFIvTG9KSVdOSXVnRWdvaEVBb0tQNWNCS0ZBQ0dIeE9KRlFnRmRtTGtHZVZGb25DWWtoTDA5RnZqUVgxNi82SS9UeXVXcVBGd2dFTURJMlJZY2UvVER5ZjI5WGFZenZrYjFRS2hUbzJLTWZKQ1ptQUlBZUEwYkI1OTlkT1BuUE5veWY5bEdsYzF6eVBRWTlmUU0wOVdxUDBDdm44TVpIaS9IelYrL2pqMVdmNC8ydmlwSVF0U25aVkYxWjZha0FBSWxKN2I4bjVjbVRTaUV4TXREYS9FUkVSUFVKRXhKRVZiRHQ3MU40ZGNMTEVBcUZ1ZzZGaUVncmhFSWhYcDB3RHR2L1BvbmxYN3lqNjNDSWlFaExGQW9sVXRJemtacWFoZVMwREtTa1paYjZrNXFhaGJTTUxLMlVSaEtMaGJBd000V3BpUVFtSmhKMVlzSEUyQkRHRWlNWVM0d2drUmpDUkZKMGJDSXhoS1Q0YzJOalEwZ01EU0VTUGR2dng0MGxSc2pPem9HZGpVMnQ1OUkzTU1TRTZaOWd3dlJQcWpVdUt6MFZRcEVRcHViVlc5bWRuWldPaTJlUEFnQzhCNDlSdC9jZU9nNFhUaDNFRmI4VDhCNHlGbmFPcnVYT1VaQXZSY0NadzJqWm9TdUVRaEVBd05iUkZXTmVtNDBBbjhPUXkyUUFpdloxaUx3WlVxMzRxcUtpQk1ZVnZ4TzQ0bmVpM0RGZGVnK3AwWDRkQVBBd094dkd4blc3bVRrUkVWRjl4WVFFVVNWdTM0MUZURUlxaGd6b3ErdFFpSWkwYXZDQWZ0aTgvUzlFUk1haW1VZjFhbFVURWRHem83QlFob1RrTkNRa3BpSWhLUlh4U1VVZkV4NmtJdkZCR2hRS1paMWNSMTlmRHhabXhqQTNNNFdGbVFrc3pJeGhZV0VDY3pOVE5ESTNVYmVabTVuQ3d0d0VFaU1EQ09weWs0Vm5rS085RmVMaUUrRHBvYnZWaGw5LzhBck1HMW5oaTU5M1ZtdmN2enQvZzZ5d0FLMDd2UWhIMTZicWRtTlRjL1FlOWpKTzd0K0dmN2Fzd1RzTHZpLzMrM2p1eEQrUTV1V2drL2NnQkYwNG8yN3Y1RDBRSFh2MGcxQlVsS1RJVEV2QittOC9yY0dycTFqSEh2M0t0TjBLRFVSZWNkbW1WaDI3dzhCUWMrS2dpV2ZMR2w4M0xqNEJqdmFWbDdNaUlpSWlKaVNJS25Ya3REL0dqQndPVWZHYlp5S2kra29zRW1ITXlPRTRmQ29BSHpNaFFVVDBUSk5LQ3hHWCtBRHhTV2xGQ1lmRUZDUWtwU0UrS1FXcDZWbFExV0tGZzFBb2hGVmpNMWhaTm9LTnBUbXNyU3hnMWRnQ05wWVdzTFpzaEVZV0pyQ3dNSVdSZ1ZhRU9BVUFBQ0FBU1VSQlZINjlUekJVbDR1RERXTGk0bXM4L2s3NE5lemZ1cWJXY1dRL3pNRHl1VytXYVMrdlROS2Q4R3NJOHZlQlNDVEcwUEZ2bERuZlo5aDRYUEk5aHNoYm9ianNld3hkK3c0cjB5YzNPd3RuRCsrR3BZMDltclYrb1ZSQ0FvQTZHUUVBamF4czhkcjdYeFFkcUZUNDZjdjMwS3BqRHd3WS9VcXBNVDh0cXQ2ZURLL01uRmZxT0M4bkcwdmVtd1NCUUFDVlNnWFBWaDNRYzlEb2FzMVpGVEZ4OFhCeHFQMnFHQ0lpb29hQUNRbWlDaFFXeXVEckg0eXRHNnBXYzVXSTZIazNxSDhmdlBITzM1ajk1aGpvNjFkdjgwd2lJcXA3QllVeXhNUWxJU29tRWRFeFNiZ1htNGo3TVVsSVNrbXYwWHdDZ1FEV2x1YXd0VzRNYTB1TE1uK3NyTXhoYVdIR1VxVTE1T3hraThEUTJCcVBMOGlYSWlVeHJ0WnhLQldLS3MrVDh6QVRmLzI2SEFEUVovaDQyRHE0bE9tamIyQ0lVYSsrZzIxcmx1TFF6ZzF3YjlFVzF2Wk9aZm9JUlNMMEdUNit3cCtmWlpzT1F5QVFRaVF1dWgyUm41Y0xBTEN4ZDRLeld6T05mU3RUV0pDUHlKc2h1QlVhaUg0ako4SzhVZEZxQmIvait5Q1h5OUNwNTBEY3ZSa00zNk43MGEzdk1JajE5Q3Vkc3pwaVl1UFFxUzBmNWlBaUlxb0tKaVNJS2hBUUdJN21ucDZ3c3F4ZS9WVWlvdWVWdGFVbFBEMmE0dUxWRytqVnZaMnV3eUVpYWpCa01qbGlFNUp4THlZSjkyTVNjQzgyQ2ZkakU1R1FsRmJ0MVE1aXNSRDJObFp3c0xPQ283MFZIR3l0NEdodkRRYzdTOWpiV0VKUGo3OEdha3ZMWmsyd2VkZkpHbzl2L1VJUHJOeFdlbnp3UlYvRTNiK0Q0Uk9uVjJsRnlwd3BnNnBjc2traGwyUDcybS93TURNZGRrNU5NSEQwcStYMmJkZWxGNEk2ZGtkNFVBQzIvcndFc3hmOUNFTWppZnE4bnI0QmhveDdIVjE3RDlVNC9zcTVrOGhJZVZDbVBTODNHd0FRSHhPSmsvdTNsWHY5UVdPblBJcGJJVWZNM1ZzQWdQVGtKSHp4emxnbzVISUFRR2Z2b3RlZmtoZ0gzNk4vUXlBUW9NK0lDYkJ4Y01iUlBadHc2c0FPamF0QWFpTTAvQVplZjdsWG5jNUpSRVJVWHpYWWQ2SktwUklDZ2FEY04zUVBFaE1SZHZVcTJyN3dBbXpzN2FzOGIwWmFHZ3lOakdBa2taVGJSMVpZaUFlSmlYQnlMWDh6TUhvMkJBU0dvNDkzVDEySFFVVFBDV2xlRHZUMURkVlAvRDJ2K3ZaNkVmNkJnVXhJRUJGcFNYNStBZTdlUzhEdHlCaEVSTVlpSWpJV01RbkpVQ3FydnJlRG5sZ0VKd2NiT0RsWXc5SFdHZzcybGtWSkIxc3IyRmhaY0lXRGpqalpXME1wbHlFK0lSR09EbFgvUGJJOFNvVUNwdy9zUUZKOE5KSVRZdkRxdXd2SzNRT2gybk1ybGRpeDdqdmN2UkVDQTBNanZQN0Jva3BYRG95ZjloRmlJbThoS2U0K3R2ejRGYWJQV1ZwcXpJc0RYeXAzYktEZlNVVGVDaTMzZkVUWVZVU0VYUzMzL0tDeFU1Q2Vrb1Q5VzljZzZsWVlDZ3Z5QVJRbEoyd2NuTkc4VFNjMGI5TUpkczVOVUpBdnhaOXJ2b1pjVm9nWEI0eUNuYU1yR2xuYTRQekpBemg3ZURmY21yZEdpN2FkSzN5dFZSVVhud0NWVXM0OUpJaUlpS3JvK2I1alVrUFpEeDlpeXkrL29IMlhMdkFlTUVCam42Q0FBUGllT0lHbVhsN1ZtbnZaZ2dYb04yd1lCcjlVL2h1eGZkdTNJenc0R0o4dVdRSXpDNHRxelYvaVptajViK1EwY1hGM2g3R0pTYW0ydVB2M3NYdkxGdlRzM3g5ZHZiM0xIZnZaakJubzBMVXJKcjFadGdacGZhWlNxUkFVR29HcHIwMnIwM2x6c3JPd1orTXFBQ3BNZkdzT2pFM05xelR1ektHL2tKZWJqWkgvcTEzNXFNOW5qSUcxblJNK1dGejcyclJFOUVqSVpUL3MyL3d6T3ZjYVZLdS9wM2R2Qk9QSXJ0OHg0cFczNGRHaWJZM20rTzZUcWJDMHRjZmJjNytyMGZpTzdkcGk2NDZkVUtsVXJBMU9SRlJMQllVeVJONlB4KzI3c2JnZEdZUGJrYkdJaVUyQ3NvcXJIa1FpSVp3ZGJOREV4UjVObk8zZzVteVBKaTUyY0xTemhrakVwTU96UmlBUW9HUGJacmdhSEZvbkNRbWhTSVIzRnE3RWI4dm40Y2ExUzFpNzlHTk1uL01OekN4cXQ0SmJMaXZFam5YTEVCWjRIa0tSQ0pObkw0UzFuVk9sNDB6TUxEQmw5dWY0ZGRsYzNMMFJqTjlXek1jYkh5NkdrYkZKcFdObkxseFpwaTB0T1FFL2YvVUJ6QnRaSWpNOUZmb0docGorNlRld2M5VDg4SjZ4cVRudWhGK0RVQ2lDVjdzdThHcmZGUzA3ZElXRjVhUDlHMlNGQmRqMHd5SWt4dDZEbmFNcmhrK2FEZ0F3TURUQ21OZG5ZK3RQUy9EbnoxL2pqWThXdzdOVmgwcmpya3hRU0NnNnRtM0c5MHhFUkVSVjFDQVRFc1ltSnREVDE4ZXhmLzZCUi9QbWNIQXVYZXRScFZJaCtNb1ZXTnZhb29tSFI2MnVKU3NzaEx4NDZXZ0o3d0VERUhMbEN2NDdlUklEUm93b004WklJa0crVklyUXErVS9IYkp2Vy9sTFdUV1ovdUdIOEh3aXVSSVNHSWpreEVRWUdCaW8yeUp2M1VKaWZEemFkK2tDRTFQVGFsMmp2b2xMVElGUXJGY252MGc4N3VqdTMzSGoya1VBd0Q5Ly9vSlhaczZ2MGhOc0Y4OGVSVWJxZzFvbkpQTHpjcEV2emEzVkhGUnp3UmQ5c1gzdHR3QlFaamwrYmN5Wk1nZ0FNSG5XQXJUdjFxZk81bjBhL3ZwMUJlN2REc043WC8wTVUvTkd1ZzZueHF4c0haQXZ6WVhmc1gxbzFhRTczRnUwcWRFOE4wTXVJL1plQkl4TnpiRnovYkpLKzQ5NzQ0TXlUMHFtSlNkQVdJdWJWRTZPRGhBSXhZaFBUSVdUZzNXTjV5RWlhbWlVU2lXaW9oTVFmanNhRVpIUnVCMFpoM3N4aVZWYStTQVVDdUZrYjQwbUxuWndkM0dBcTdNZG1yall3Y25PQm1JeEV3L1BrKzZkV3VId21mTVlOV3h3bmN4blltcU9tUXUreDhZVkN4QVRlUXU3TnF6QTI1OXBmbzlRVXJZSUZkd2J6MHBQeFo5cmxpTDY3ZzBJQkFKTWV2dFRlTFhyVXVWNDNGdTB3ZmhwSDJIUHhsV0l1aFdHVlF0bllQeTBqOUM4VGFmcXZDeEVoRjNGN3Q5WFFhR1FZL0tzaFpETEN2SHJzcm40WmNtSEdENXhHcnIxSFY3bUpyK0JvUkhlWGJnS0RpN3UwTk0zS0RQbnc4eDBiUDVoRVdMdlJjRE1vakhlK0hnSjlBME0xZWZiZE9vSjd5RmpjZTc0ZnZ5K2NpRkdUSnlPbm9QSDFDcVpjTmJ2QWtZTmZLSEc0NG1JaUJxYUJwbVFFQXFGK04vMDZmaHh5UkxzM3JRSjd5OWNpTjJiTnlNa01MQk0zODltektod3J1VWJObFI0ZnUvV3JScm5CWUR6Wjg3Zy9Ka3pHdWZNenNxcU1PbncrZmZmbDJuelBYNGM1OCtjMFhoTzhrUUpLWlZLaGJDZ0lCZ2FHYUZWaDBkUGhWeStjQUhCbHkvRDA4dXJ3U2NrYmtUY1I1dVcxVnNoVTVtN04wSnd4ZThrR2x2YndkTEdBY0VYL3dPQU1rbUpJSDhmU0hPeksxenlEQUFCUG9jMXRvdkZldkRxMEExaFY4NXBQSitmbDZ0eGJQZCtaUk5rSlRlNkt6Sm96SlJTTlYyZmhzZmpHdkRTS3hqeTh0UXFqNDI0SG9UZmxzOVRIOWRsWXFBKzBQUTlGd2dFTUpRWXc5TEdIazA4VzZGZGwxNXdhOTY2VHE0WGV1VWNaSVVGaUkyNmpaWWR1dFhKbkxyZzZOb1V2WWVNZysvUnZiZ1pmS25HQ1luYm9ZRXdNYk9BbmFNcmd2eDlLdTMvMHVTWmRWYTY0WEZ0VzdWRWVNUTlKaVNJaUNwUVdDakQ3YnN4Q0xrWmhldkZmM0tsK1pXT0U0bUVjSE54UUl1bUxtam00WVRtSGk1d2M3SG4zZzcxUlBkT3JiRHExOTFJVFV1dnM3M29qQ1FtbURGdk9mYjgvZ05HRkQveFg1QXZSWDVlTGd3bHh0QTNNSVJDTGtQQW1hTDMrT1c5TjdnVmVnVTcxbjBIYVc0T3hHSTl2RHByUHRwMHFuNkoyczdlZ3lDWHliQi95OC9JVEV2QnhoVUxNSGJxZStqUmYyU0Y0NVFLQlc0R1gwS0F6eEhjQ3IwQ0Mwc2J6SnovUFd3Y2loNFMvSERKV3V4WXR3ejdOditNQ3ljUG9tdmZZV2pYdFhlcEZTR3VUVFgvam5ZeitCSjJiMXlGbkllWnNMQzB3ZHR6djRPbFRkbUh5MGE5TWdONTJWbTRldUVNRHU3NEZkY3Vuc1hROFcvV2FMVkVTbG9hN2tUZVJmZjVyMVY3TEJFUlVVUFZZTi94bWx0WVlNd3JyMkRuNzcvanpxMWJlS0Y3ZDdpNHV3TUEvTStleGNPc0xBeCs2YVVxUFNtUkZCK1BxSWdJOVhGY2REVDh6NTRGQVBRY01BRHRPbmVHUWk3SGc4VEVNcXN4QUNBdEpRVUNnUUNOclI3Vm5MUzJzMU1uTzBLdlhzV08zMzdENTk5L0QxTXpzM0xqMEM5ZTZWQlJueEozYnQ1RVJsb2FldmJ2RHowOVBRQkZUM1RkdVhrVGx0YldzSFZ3cUhTTytpNDI3Z0ZjWGNwK3YycEttcHVEWGIrdEFBQk1mT3NUdUhpMHdPYlZYeUw0NG45UXFZQlgzMzJVbERoMVlEdFNFdU1xVFVqczIveXp4blpEaVRIc25OM0tQWitkbGFIeG5LYUVSQWxUODBiUU45RDhpNDNFUkxmSnF3Q2ZJeGp3MGl1VjFyd3Q4ZC9SdjdVY1VmM3crUGRjb1pBaEx5Y2JjZmZ1SU83ZUhady9lUUJOUEZ0aTNCdnZ3OTdadlZiWDZUUHNaVVJIM29KN0Rjc1RQUTIvZmpjWFdSbXBsZlpUeUdUUTB6ZkE5U0IvWEEveXI3Q3ZlU01ydkROL1JhbTJ0T1JFSk1YZFIyZnZvcVJRU2JMczBJNWY0WGQ4UHo3KzVsYzR1TlR1NjExVkxzNU9pSXRQZmlyWElpSjZYdVRrU2hGKyt4N0Nia1FpOUdZVWJ0Mkpoa3l1cUhDTVVDaUVtNHM5bW5zNG9abUhLMW8wZFlhYml6MzA5ZldlVXRUMHRPbnI2NkZQai9ZNDZlT0xWOGFQcmJONURReU5NR1gyUXZWeGFsSThWbi94cnNhKzVlMlBZR1B2REpGUUJMTkdscGd5ZXlIY210WDhBWlB1L1liRHZKRVZkdjIyQXJhT3J1amFSL05tMWdBUWZmY0dUaC9ZaWFqYllTaklsMEpQM3dDOWg0N0R3TkdUWVNneFZ2ZHJiRzJIV1ordndrWGZvemh6NkM4YzNMNGVCN2V2aDVXdEF6NVkvRXU1cGFFTzd2Z1Y1NDd2QndDNE5tMkoxejlZVkc1Wks0RkFnRWt6NXNMTXdoSm5qK3hCVE9SdC9MdHpBMll1WEFralNlV2xweDUzOG93dmVuZHZ6MlFpRVJGUk5UVG9melhiZHVvRWUyZG5XTnZhQWdDYXQyNk5qTFEwSFBuN2IzVHg5bGJ2TDdGcjB5WTA4ZkJBdDk2OU5jNFRGUkdCZzd0MnFZOGp3c01SRVI0T0FQam1sMThnZG5QRHYzdjI0UEw1ODNoMzdsellPejJxemFsVUtyRit4UW9reHNmams2KytRaU5MeXpMejM3NStIWTBzTFVzbEd1S2lvN0htMjI4MXh2UGtxbzZoWThhZ3o1QWhwZG9DZkgwQkFEMzY5bFczM2JsNUU3bloyYkN5c1NtemNpTTVLYWxNVzR2V3JXRlYvTFdyajJJU2tqR2dYOGM2bVV1bFVtSEgrdStRbVphQ1BzUEh3OE9yYUtQWU56NWFqTTJydjBUSXBmK2dwNitQaVcvTnFkWnk0WStYcmk5MWZQWENhZngzYkI5YXRPME1aN2RtR3AvOG56TmxFS3p0bmZEWmlrM3F0dVZ6MzBSS1lseUYxM3BwOHN4bnNoU1FnYUVSY291ZmNLcm9sNkFTU2ZIUnVCMFdDRDE5QThnS0M1NUNoTTh2VGQvenRPUUUzQXkralBNbkQrRCtuUnY0NmN2M01lbnRPYlg2MlJnODd2WGFCZm9VcENVbklpUDFRWlg3Vi9iM0NRRGtNbG1adG1zQlJjbnMxcDFlTE5VZWQvOE9EQXlOWU8vc3BuRXVUWCt2YTh2RnlSRSt2dUYxTmg4UjBmTklLaTFFY1BnZFhBMjVqZUR3dTRpS1RvQ3FrcjBmN0d3YW8zVUxkN1JxM2dUTlBKemgwY1FSQmt3K05EZ2pCdmJBb3UrM1l1TFlseUFTaWJSeURWdEhGMWphT0VDbFVnTEZQNWNHUnNabzBhNHpCcGV6ZXJteHRSM2UrSGdKTEczc1lXSldzLzBNSDlleVExZk0rVzRqaEVJaFJLTHlieS9ZT3JnaTd2NWQyRHU3b1YyWFhuaWg1d0JJVERRL1NDY1VpZENqLzBoMDdUMFVZWUVYRUhyWkQ0MnNiU3ZjcDZKOTE5NjQ2SE1FdlllT3c2QXhVeUNzNUdzdUVBZ3dmTkowdUxkb2czTW5EMkR5dS9Pcm5ZeVFLeFQ0NTk4aitIcnUxR3FOSXlJaWF1Z2FkRUlDZ0RvWlVlTDhtVE5RcVZUdzd0OWYzWGJ0MGlVQUtEY2gwYlZYTDNUcTBRTUE4TVg3NzZQMzRNRVlNSHc0QUVCY3ZQcGd3SWdSdUI0VWhHMi8vb29QUHY4Y0JvWkZkU3o5VHA1RXpMMTdHRFZwa3Naa2hGS3B4SzJ3c0hJMzF4Ny8rdXR3TFY3WmNmN01HVnowODhPY3hZdlY1MWQrK1dXWk1Xbkp5ZXBOc1MydEg1WGlDUFF2ZXBvM09qSVMwWkdScGNiRVIwY2pQanE2Vkp1cG1WbTlUa2pFSjZiQ3liRnVWb29jK0hNdGJvVmNRUlBQbGhnMi90SG00SHI2Qm5qam84WDRiY1Y4Qko0N0JYMERRNHg5L2IwcXordmcrbWlQazlpbzI3aHc2aEFjbXpURnhMYytRVkxjL1hMSEtlVHlVdWRMYXMyV3RPa2JHcUd4MWZQeHZYVnlhNGJJbXlFNGQrS2ZLaVVrL0k0VnJZNXdjSEZIOU4yYjJnNnYzckcwY1VEUFFhUFJyZDl3SFA1ckk4NmZQSUNkNjVmQlVHSmM3cE40OWNualNiNkhtZW5sUG5sM0xlQXNWQ29WT3Zib3AvRjhlYVhRZ3Z5TEVyL04yenlxUTZ4UXlCRWJGUUVQcjdaUGRiTkVKMGNIeENkV3ZpcUVpS2crVWFwVXVCc1ZoeXNodDNIbDJrMkUzNDZDWEY3Ky9nOENnUUR1cmc1bzQrV3UvbU50V2Z1YnZQVDhhK2JoREJjSEt4dy9mUmJEQncvUXlqWEVldnFZdjJwTHRjZVZWL0tvcHNwN1AvVEt6SGw0WldaUm1WUkRpVEcrK0dsSHBZbUN4NG5FWXJUdjFodnR1Mm4rUGZ4eHJrMjk4TVZQTzZ1OWN0dXJmVmQ0dGU5YXJURWxUcHoyUVJNbmF6VHpxTHRWOVVSRVJBMUJnMHRJRk9UbjQyRm1wdnJZVUNKUnJ6ekl5c3pFSlQ4L3RPN1FvVm8zMmtVaVVhbW5Ya1FpRWZRTkRKQXZsU0kzSjBmZFBuVGNPRHhJU0lCTUpvTmNMa2ZLZ3djNGVlZ1FPblR0aXZhZE82djdTb3lOMVRlZGJvYUdJaWM3RzgxYXRkSjRiZk5HaldCdFoxYzB6cVRvaVk2UzQvS2NPbnk0ekpOZG1lbnB1QjRVQkRkUFQ3d3paMDZwYzUvTm1JRU9YYnRpMHB0dlF0ZTI3ajcrMUs2Vm5KcUJtUGg0ZUhyVXJqeks0YjgyNHNMcFEyaGtaWXVwSDM1VjVrMjRucjRCcG4zOE5kWjlPd2YrcC8rdDBrMzFKMlZuWldETFQ0dGhaR3lLTno5YUFqMTlBNnljWC83bTEra3BTUnJQbDdSNXR1cUFHZk9XVnp1T3lpZ1ZpbXI5RWxJVlh1MjdJT3BXS0pMaTdpUGllaENhdFM1L1ZVdDJWZ2FDTGhUVjVHL1ZzVHNURXJVZ0Z1dGg5SlIzaTJvVit4ekI3dDlXWWY2cUxhVTJEU3lQTm40T3RLR2lPRU92bk1OZnY2NkE5K0F4NkRkeUVneU5TdS9Ucy91M2xWQW81T1VtSkRTSnZCV0s1SVJZQUNoVmZpd204aFpraFFYSVNrL0RudDkvS0RWbTdOVDNJQlpyNTZsYk0xTlQ1T1pLdFRJM0VkR3pKQ1U5RTRIQnR4RVlmQXRYUTI0akt6dTMzTDU2ZW1KNE5YTkYyeGJ1YU8zbGp0WXQzR0VzcWZ6ZlBtcVlwb3dmaEJYcjltTG93SDZsOW90cnFMVDkvdTlwbHBGVktwWFlzV2NmUG50M3dsTzdKaEVSVVgzUjRCSVNFVGR1WVB0akcxRjNmdkZGdlB4YTBRWlVwdzhmaGt3bVE3OWh3K3JrV3IrdFhsMW1WUUVBK0J3OVd1cjQycVZMNmxVWUFERDM2NjloYVdNREFMam81d2NBeU12SlVmZHhiOTVjM1RjakxRMUpDUWtBZ056c2JBQlFIMnZ5SUNFQndaY3ZsNDNwMkRFb2xVcDFtYXBuMVpiZHg1N3E5ZTdjalVML1h0NDFHcXVReS9IMzVwOXd4ZThFakUzTk1YM08wbktYUlJ0S2pQSFdwOS9pV3NCWk9MbzJyZDUxRkhMOCtmUFh5SDJZaFprTHY0ZDU0Nks5U0taLytvM0cvcjkvdnhEbWphMHdmdHBINnJhOWY2eEdWbnFxZW95eHFYbTFZbmhTeWRQZmsyY3RnSzJqS3c1c1c0ZjdkOEtoa012TGxKRlNxVlFJdWVTSElQOHppTHNYZ2R5Y2g5RFRONENOdlJOYXYvQWllZ3dZVmVabTcrTWFXZHFnVmNmdXVIN1ZIK2VPNzY4d0lYSGgxRUhJNVRJMGE5MVI0d1ozZFJWWHZqUVAveDNkaTlBcjU1R1duQWlSU0FSWHo1YmxMcDB2OGZqWFRWTUpwT0NMdnRpK3RxaFVXM1UyNGxiSTViaHcraENDL00rb2IzaGIyem1oUTQrKzZEbG9kSzF1YUErZjlCYXVCWnhGZGxZNnJ2aWRLTFh2U1ZWL0RwNTgzVHZYTDBPUXZ3OXNISnd4ZC9rZkdxK2JsWkdLcFIrOENwVktoVGMvWGxKcU0renF2dDZxeERsZzFQOGdsVDY2UVpXVm5ncVZVZ21mZjNmaHN1OHhqUGpmMitqa1BWQjlYZ1VWaE1MeWYra2U4YiszWUdSa1hLck43OWcralgxdmh3WUNBQkpqbzVBWUcxWHEzRXVUWjJvdElTRXhNa0tlbEdYTkdwSmNhVDcySFBEQitjdGhTSGlRaHZ4OGZ2K0puaVNUeVJFYUhvblE4TWdLK3hrYUdzREIxaEk5dTdUQmhOSDlZR3pFcEVWRDFNYkxIWTYyRnRoNzRCQW1qaDJ0NjNDb0R1Mzk1eEFjYlMzUTJrdHpPVTBpSWlJcVg0TkxTTGk0dTJOeThSNExqeWNtQUNEeTFpMEF3RTlMbDVZWjkyVFNvTVR5SitZb2taZWJDKy8rL1dGb1ZIb1RZR2xlSG5LeXM4dVVpbnFjbVVYUlRldlkrL2ZWZTFFYzNydFhmWDdxckZrd05TKzZZYnh2MjdZeTQxYy9WckxwY1NxVkN2dDM3SUJBSUlDem14dGlvb3B1YkdWblplSEsrZk53Y0haR3kzYnR5bzNyV1RGMTRsQzhQbkZJNVIxcmFlQ0VqekQ5dGNrMUhuLzk2Z1ZjOFRzQmlZa3BHbG5aNE15aHZ5cnNMeExyWWVKYm4xVDdPZ2UzcmNlOWlPdVlOT05UdURadHFXNnZxSHlPdm9GaHFmTWxUN1hYZGNtZDdNeDA3Ti82Q3dxa2VUQXh0MEJPVm1hcDg3blpXZGo2OHhKRTNRb0RVUFJVdUtsNUkwaHpjeEFUZVJzeGtiZHgwZWNJcHMxWkNsdEhWNDNYVUttQVhrUEc0ZnBWZjl3S3ZZS1VwRGhZMnptVjZTY3JMRUNBenhFQVJmM3pwZVUvL1ZpYnVOS1NFN0ZoMldkSVQwa0NBQmhKVEtCdllJaUlzS3VJdkJHQ0xyMEhWL0dyVnpkeUhtYmk5NVVMRVhmdkRnREExTHd4bEVvRjRxUHZJajc2THE0SFhzQ01lY3VocDI5UW8va05qU1JvMmFFYmd2eDlFQjRVb0hFajlzcCtEcDdVdWRjZ0JQbjdJRGtoRm9teFVSbzN6UzRwaVdUZXlBb3QybldwazlkYlVaeGQrNVpPVkhzUEhvUFdML1RBc2IyYmNTM2dMSGI5OWoyQ0wvbGkyaWRMSVJBSW9GUW9LbHd0MG1mWStGTEhLVWx4dUhIdG9zYStZWUVYWUdYbmlIbmZiMWEzcmYzNlk4VGVpNmpTaXBTYU1wSVlJUzlmaXVEd08vam9pMThnRkFnZ0VBcUtQd3FMUHdKQ0NJdmJoUkFJQUtGUUFJRkFXUHhSb1A0b0VoYVBnd0Fpc1FqNittTG82WWtoRm9taHIxZjB1WjVZQkQxeDhlZDZJdWpwNlVGZkxJWllMSUpZcjZpZldDeFM5OWZYMDRPaGdUNk1EQTJLUCtyRHdFQWZob1lHTURMUWc0R0IvbE10Yy9VOHV4b2FnZS9YN3NTRGxBeGRoMEpVTCtUbkZ5QXFPZ0ZSMFFrNDRYc1puODU2QlMrMGJhYnJzRWdIM3BzMkRyUG0vNGordlh2QnlsSnphU042dnFTbXBXSDc3cjFZdSt5anlqc1RFUkZSR1EwdUlXRnVZWUUySFRVL1FkMXYyRERrUzh1V3AvaDN6eDQ0dXJxaVk5ZUthMHRtWlJUOUVuLzUvSG40SGorT0FTTkdvSC94WGhJbGp2ejlOODZkUG8zM0ZpeUFvNHRMaGZPZE9IQkEvZm55RFJ1US9mQWhsbjc2YWFrK2s5NThFMDJhRmoxUi85L0prN2o0MzMvNDdKdEhUOFl2VzdCQS9mblZnQURjdjNzWDNnTUdJRjhxVlNja1RNM05NWG5HREJnYUdmSEdUUjFxMjZVWHV2UU9SSjloRTdEaXMybnFHNlRsTVRJMnFYWkNJdnlxUC96UC9Bc1RVM05FMzdtQjZEczMxT2NHdnp3VllWZk9hUnlYbjVlTEFKL0RwWTYxNGIvaisrRGc0bzdKc3hiQXhNd0N1ZGxaNm5OS3BSSmJmbHlNZXhIWFlXUnNnckd2elVhYkx0NFFpL1dnVXFsdzk4WTE3UDNqUjZTbkpPR1BWVi9nazI4M3dNRFFTTU5WVkhCdjBRWk9icDZJdTNjSDUwNzhvM0VmanNEenA1Q2JuUVZiQnhjMGI5c0pJWmYrMHhoemJlSlN5T1hZK3ROaXBLY2t3Ynl4RlNhOVBRZE5XM2FBUUNCQWV1b0QvTDNwUjNWUzVHbFFLcFhZK3RNU3hOMjdBeWMzVDB4NisxUFlPVFVCQU55N2ZSMS9ybG1LKzNkdTROamV6UmoxNmpzMXZvNnpXek1FK2ZzZ01mYWV4dk1WL1J4bzByUmxCMWhZV2lNekxRWFhBbncxSmlTQy9JdEtiM1hwUFZoZEFxRzJyN2NxY2VabVp5RStPaExOV25kRUl5dGJ2REp6SHJyM0g0Ri90djZDRm0wN1F5QVFRRlpZQUpWS1ZhMGt6L0c5VzZCU3FlRG8yaFR4MFhmVjdZbXhVWGdRSDQxK0l5ZVY2cCtTR0FzckcvdW4rdjlzcFVvRktGUlFBRUR4ZjU4SGhnYjZSWDhNU3o0K1NsNFVKUzcwWVdKc0JCTVRDVXlOaldCaWJBUlRFd2xNSkJJWW14akMxRmdDRTJPamVyMGg3ZFhRQ016NWFxMnV3eUNxdHg2a1pHRE9WMnV4YXZFc2RHekRwRVJENDJodmhkRkRYc1RxdGIvaW0wVUxLaDlBejd6VmF6ZGd6TkNlY0xRcnV3Y2tFUkVSVmE3QkpTUXFVckl4OVpQKzNiTUhObloyNlBuWVJ0ZVB1M2JwRXM2ZE9hTXV6NlJTcWRERjJ4dVcxdFpJaUkxVjk1UG01Y0gvN0ZtNHVMdERJQkNVT3ZjNEIyZG5CRisrakRzM2IwSmliSXk4M1BKdkZwdVltYWszd3hhTHhSQ0pSQm8zeHdhS1ZsNVkyZHBpOEVzdjRlQ3VYYVhPdFdyZnZ0eHJORlJHQm9iSWsrYkJ6TFJtdFVnRkFnRW1USCtVWUxDMmQ4Sm5LelpwN0x2a3ZVazFxcWxhOGhSK1RuWldtUnZkWGZvTXhiN05QMnNjbDUyVlVlNjU4aHpjdmg3SDltN1JlSzY4emZRSzhxVjQvZjFGTURJdTJ0L2s4VkpRMXdMTzRsN0VkUWlGUWt5ZjgwMnB6ZlVFQWdFOFczWEVqSG5Mc0hMK0RLU25KT0dpenhIMEh2Wnl1ZkgxSGpJT085WXZRK0M1VXhqNjhodnFhd0pGZnlmOWp1MEhBSGdQR1Z2aFRkemF4SFV0NEN3U1lxSWdGSWt3ZmM3U1VqZlNHMXZaNHMyUEZtUDE1Ky9pUVVKTXVkZXZTeUVYZlhFdjRqcE16UnRqeG1mTFMzMU4zSnEzeHBqWFp1SFBOVi9qNHRtakdEWnhXbzFML3hnWGx5TEx6WG1vOFh4RlB3ZWFDQVFDZE9vNUVLY1A3a1RJSlQ4TW0xQjYvNW9IOGRGSWlJNkVRQ0JBbDk2UFZrdlY5dlZXSmM3RHUzN0hGYjhUY0hEMVFOOWg0OUd1V3grNE5XdU5ENzllcC82NWt1WVc3UWRrS0RFdU0xNlRtTWpiQ0xuc3B5NGw5bmhDb3VUdmRjY1hILzM3azVXZWlwenNMSGg0YVhkRm16UlBDb25HSk9EekpiK2dFUGtGaFlEbUg4OHEwOU1URnlVckpFWEpDeE4xOHNJSVppWW1NRGMzaG9XWktTek1UV0JoWmd3TGMxT1ltNXBBTEg2MmE0Ym5TdlB4L2RxZDZtTWJheXZNblA0RzJyZHBEY3ZHalhRWUdkSHpMUzA5QThGaDE3RnU0MmFrcEtZQ0FGYjhzaE4vL0RpUDVac2FvRmZIRGNTcytUL2luOE5ITVdaRTNaUUhKdDM0NTk4alNFcUt4eGNmaksrOE14RVJFV25FaEVRZGlJdU9Sa1pxS3JyMTZvV0xmbjdvNnUyTndTKzloQldmZjQ2MGxKUXkvYU1qSXpXV2hTcXhmTU1HWkdWa3dOck9EbDI5dlV1VmEzclM3ei8rV0tidHMrS1NWRS95OVBMQzFIZmZoWjYrZnFuMnNLQ2dNdVdybmxUZGtsWDFnVVJpZ0R5cHRNWUppZW9vTE1pSGVTT3Jhby96SGpJVzNrUEdsbXBiOGRrMDVEek1oTE5iTTQzN0RNeVpNcWhNY3VUR3RZdVFWckpLSWpzckEwRDFTbm0wNzlxNzFFM2h4MTByZnNMZHEzMjNVamY5SDJkcDQ0QzJuWHZpNm9VenVIN1Z2OEtFUkx1dXZYRjQ5Ky9JU2svRlJkK2o2RHY4MFFaek40TXZJU1VwRHNhbTV1alVzK0o5VW1vVFY4bXFpNVlkdW1sOHFsK3NwNC9PdlFiajhLNk5GY1pRVjY1ZU9BTUE2TjUvdU1idlE4bCtHNFVGK1lpL2Y3ZmMxMXNaaFVJT0FCQ0pOUCtUVXRIUFFYazZlUS9DNllNN2taYWNnTmlvMjNCMmY3UjNUc25xaUdhdFgwQWpxMGZsNzJyN2Vxc1M1OERScjBJa0V1SEt1WlBZc1g0WlRoM2NnWUdqSjZORDk3N3FQa1YvVjFEdW5qRlBDZ3M4RHdBWU5HWUtybDQ0clc3UHkzbUl3SE9uMEtSWks1aVlta09sVWtFZ0VDRHFWaWdBb0lsblM0M3oxWlU4cVJRU0l3TzBiK1VKbjMwL1FxVlNRYWtFVkNvbGxDb1ZWRW9sbEFCVVNoV1VLbVh4UnhWVVNoVVVTbVZ4ZjFYeFJ5VlVLa0NwVWtLaFZFSWhWMEFtazBNbVYwQW1seGQ5THBORExsZEFwaWcrSjFOQUpwT3BORDVtZmdBQUlBQkpSRUZVaitXeTRuYkZvM01GaFRMa0Z4UWlUL3AvOXU0N0xJcHplK0Q0ZDVmZWV3ZEZRZXpZQzZpQXZVVmpON20ybU54Y1kzcXZ2N1NiZTlNVGM1T1l4QmlOVVdPc3NSdDdGeXQyc1hkNms3NExMTHUvUDVDTks3dDB4SEkreitQanpzdzdNMmRZWEdIT3ZPY1VsQ1FlMUFXbzFZV28xQ1hMQllWRnRmYjFLQ3JTY0NNemh4dVpPVlhhejk3T0JtY25lNXdjYnlZc0hFc1NGazZPRHJnNDIrUGk3SWk3cXlQdWJzNzFjcE55OFlxdCtqSk5IdTd1elA3aGYzZmsvejBoN25kdXJpNzBqdXhCcC9adG1UejFCVkxUMGtoT3ZjSGlGVnVaL0tqY2tIN1FXRmlZOC82cmszbnV6V20wYXQ2TUprRmxmMDRVZDcvekZ5OHhaOTRDdnZ2MEpTd3M1RmFLRUVJSVVWM3l2K2hOdTdkc0tYZDdTbEtTMFRITldyVWlvbTlmQm8wWWdabTV1YjRKTlpUMGV0Qm9TbTdVSFkrSllkdGZmL0hRNk5FRTNkS1VPajAxbGZrelpoQVdGVVhuN3QzMTZ5UDc5NmRyWkNUSERoMHlHbyszcnk4dmYvQUI4VmV2RWhBWUNNQ2M2ZE94c3JIaDBjZi9mcHI0eS9mZjE3OVdLQlI0ZUh1WE9aYXZ2ejlEeG93cHM3NVVaVXRXM1cvc2JHM0l5Y25GKzJhRDhicWkwK2tvVUt1d0txZHhzeW14Ui9aeCtkd3BCbzk5QWlqcGs1Q1dGSysvZVh2NTNFbWoreFVWRmhwc3M3R3p4OGJPbnZnckYvQUxOTjVVMjFTajVmTDRsdE9nTys1S1NRbXI0T2FoNVI2alFWQXpZdlpzSVRtaGJJUDRXeW5Oek9qZWJ4aHJGLzdDbmsycmlCdzRTbC9LWjhlNnBRQ0U5UnFNdVlWbGVZZXBVVnh4VjBxZWJHL2N0TFhKL1VxYmp0OEpjWmZQQWJCM3l4cGlkcGYvR1ZkNkU3MDZNdE5MRXErbXJxMjg3d05UM0wxOENReHB5WlZ6cHppNmY0ZitlMXFuMCttVFJsMTdHZDdRcWVuMVZpWk9Wdzl2UmozK0luMGVIc2Y2WlhPSTJiMlpJM3UzR1NRazBsSVNnSktHNjVYUnFrTVlxWW5YQ1F4cGFaQ1EyTExxRHdvTDFQVG9QNXpaWDcrSGxiVXQ0NTk1aTdNbll3Qm8zS3o4NzlHYXlzN0p3YzZ1WklhRVFsSGFEd0xnN243aS8xWmFyUloxWVJGcWRRRXFkUkVGQlFXb1ZJV29Dd3BRcVF0UUZSU1NuMTlBWHI2S3ZEd1ZPWGtxY3ZOVjVPYXF5TXRYa1p0MzgwKytpc0pxSmpkS2p4R1hVUFlCaGR2WjJGamk0ZUtNbTVzVEhxN091THM1NGU3cWpMdWJJeDZ1SmV2ZG5CMzFuMjIxWWZlQkUvclhUejg1V1pJUlF0UXlSd2NIbm41eU1oOSs4Z1VBZXc2ZWxJVEVBOHJQMjQwWHA0em03US8veXc5ZmY0Nkh1NVQ3dVpla3BxWHoxZ2YvNGNVcG82VlVreEQzTUsxV1M5YU5HOWc3T0pSNVdMZDBlK252UGxVOXJyYTRHSE1MMDFVSDFDb1ZabVptUnM4cnhJTkdFaEkzclY2OHVOenQ4VmV2NmtzeTNjckIwWkUybll3M0F2YjA4UUZLZWt2czI3R0RrQll0Nk5ISDhPbnNYWnMzWTI1dVR0U0FBVGk3R0paR3NMSTIvYVNrdVlVRmgvZnRZL2VXTGJ6ODNuczR1cmh3SXlPRERsMjdHaVFkSG52bUdYMGNwcmg1ZXBvc1J3VVZsNnk2WC9uNXVCTVhuMURuVHpEZFNFOUJwOU5oWis5WTVYMzNiVnRMN0pIOWhQVWFqS3VITjBseFY5QnF0ZmdITmdGS0d0OGFrNW1lWW5SYmVXV2xxc082bkNSTGFWa2Iyd3JLOTFqYmxqeXhYbUNrdjh2dHV2WWN4S2JsODhsTVQrSEV3VjIwNlJKSjNPWHpYRHh6SEROemM3cjFIVnJoTVdvU1YvN05ra1hsbFNTNmt6WC84L05McnFVeXMxczBSWVhWUGs5cGNxdkJMYk1ZYmxYZTkwRjVPdlhveDVWenB6aTJmd2NQUGZJa0NvV0NxK2RqeVVoTHhzSEpoUmJ0dWhxTXIrbjFWaVZPWnpjUEh2blhhMFFNR0luOWJlOTMvTTNFbEtsRzdMZHJFTlNjb2VPbkdxekxURTlsOThhVitEWU1vbVc3cnNRZTNrdk1uaTFNZS9jWkNsVDV1TGg3bVV3ZTFwYTQrQVQ4Zk81Y0FxMHVLSlZLYksydHNMV3VYdFAyV3hVV0ZwR1hyeVluWDBWZXJvcmMvSHh5YzFYazVPV1RsWk5IWmxidTMzK3lTLzdPeXNtbHVGaGI2WE9vVklWY1U2VndMU0dsM0d0eWMzYkUzZDBKTHc5WGZEM2Q4UFp5eGNmVERXOVBON3c4WGJFd3Izd0p3SVRrZFAzcnRxMWJWWG8vSVVUbHRXblZVdjg2SWJuaTVLUzRmMFdFdFNFcE5ZTlgzbjZQNlY5OWhvTkQxV2FRaXZxUms1UEx5MisveDhqQjNZa0lxOXVTbWVMK1VWaFF3THZQUHcvVVhtV0owbW9ZSDMzN0xaWldOZi81dGk3Tm56RUR0VXJGUDE5OHNiNURNWkNUbGNXbmI3L04rQ2xUeXZTWDFSUVY4YzZ6enpKODNEaTZSa1RvMTc4eFpRcER4b3dwOTU3WWhoVXIyTDVoUTdudjlYOWVmNTFXN2RyeHlPT1BteHdqeElOQ0VoSTNsZmVoOGNhVUtiVHIwcVhhSHhySFkySW9MQ2dnTlRtWnJldlcwYWw3ZHh3Y0hUbXlmeitIOSsyajkrREJaWklSdDlOcXRXaTFoamMxdWtaRXNHL0hEdWIrK0NNOSt2YWxXS09oVVpNbUJtT2FoOWJ0RTdUM3N3YStubHlMaTYvMTQ4WmZ1WUM5a3pPMmRnN29kRG8yTFo4UGdFK0RxaWMrMm5idFNleVIvUnpkdDUxZVF4N2gzTW5EQURTKytYVC9xNS84WEdhZkw5LzZGNjRlM2p6KzhyL0xiS3R1RHdGVHlydjVibWx0alNvdkYvWE5tOGltcUZVbHBhUXFVL0xIeHRhZVRoSDkyYk5wSmJzMkxLZE5sMGgyYnl4cER0OHVyQ2NPVHE0VkhxTW1jU25OekNndTFsQlVXR0J5di9LMmxicjkzM3FwNHVLcU5SSzJzckpCbFovTDJDZGZvVk5FL3lydFcxbnBLWWxjT0hVRXdPUU1tdW9tWWRwMGlXVEZ2Qi9JVEUvbDZ2bFlBa05hNnNzMWRlelJyMHlKcUpwZWIzbHhmdlo2NVQvL3MyK1UzT0NOM3J6S1lNYURNWjBqQjlCejhCaGNieWs5QlNVSmo1Qlc3ZWs5OUZITUxTeDU5S2szOEE1b3hMcEZzOURwZEhUcE9iRFM4VlRYdGJoNEd2alc3UXl4ZTRtbHBRV1dsaGE0T0ZkK0JvRk9weU0zWDFXU25Naks0MFoyTnBsWmVXUm01NUtWblV0bVZnN3BHVG1rMzhnaU5TTUx0YnB5bncrcEdabWtabVJ5K2x6WkJ5VVVDZ1h1cms1NGU3bmg2K21HajVjYjNwNDNFeFplYnJpN09hRzg1WHY5MW5OS3p3Z2g2b2E3Mjk4L2Y2aFUxWDhBUU53ZnhnenRTY2FOYkY1NTUzMisrdStIa3BTNHkrWGs1UExLTys4VDFpNkVNVU43VnJ6REE4SlVtZWhTZDZLMGMya001dWJtdlAzWlo5alpWL3h2NmJ0UFBpSHV5aFhnM3JpcFgxZHVmLzhVQ2dVV2xwYTRlWGdRR0J4TXgvQncvQnRXN3VFcVUwNmZPSUdtcUFpdFZsdXJzM3RyVzM1ZUh2SFhTbm84YW0vK3ZwMmFsTVQ1MDZjTnhxVW1KeHVzQzI3V3JPcS81K3AwTlF0V2lQdklBNXVRS1AzQUtTeW8rSmYvbXVyUnB3K2hIVHNTdlcwYk96ZHRZdk9hTlRScDBZSnpwMDRSMUt3WnZRY1BydkFZYjAyZFdtYWRpNXNiNDU1OGtqay8vTURTdVhPeHRMS2lSUnQ1WXFPMkJQaDdjZWk0OGNiak5iRjI4U3pPbllneFdHZGphMDk0NzRlcWZLelF6ajFZTmY5SGR2NjFqUERlUXppNGF5UG1GcFkwYmQwUkFHLy9RS1A3bVptYm05eDJwL2dFTk9MU21STmNPbk9DYm4wZk5qbnUyb1V6QUFRMENxblVjU01HRENkNjh5cXVuSS9seXZsWWpoM1llWFA5eURxUHk5WERtK1Q0cXlXbGczb2FMOGRRV3RiSkdDdHJHd3JVS25JeU00eHVUMDlPcU13bDZIbjQrSEh0NGxtUzRxNVVhYi9LMG1xMUxKMzlQN1JhTFg2QndUUnZXN3RsM2F4dGJHbmRzUnVIbzdkeVpOOTJBb0thY25UL0RoUUtCVjJpeXQ2UXI4dnJUVTJNcS9JKzJaa1pZT0s5TEpXYm5XbHkyNlFYM2pNb01SWTFhRFNIZG0waUplRWE0YjJIVkRtZXFycDJQWTZPb1FGMWZwNzdtVUtod01IT0ZnYzdXd0o4eXgrcjArbklWeFdRbHBGSldrWTJhZW1acEdaa2taNlJSVnBHRnFucG1XUmtaSk4rSXd0dE9iL002SFE2VXRNelNVM1A1RVRzeFRMYkxTMHQ4UE4ycDRHL2x5U2NoQkNpbnZ4cjRsQm16bDNOMDYrOHdkY2YvMXZLTjkybFV0UFNlZm50OXdockY4S1RFK3YrWjY5N1VaUG16VkhVODgxbWpVYkRvZWhvSXZ2MUszZmM5U3RYOU1rSVVhTDAvZE5wdGFqeTgwbEpTaUl4TG82OTI3ZlR1bjE3Um93Zmo2MmRYYldPSFI0VmhVYWp1YXVURVFBcGlZa3NtVFBIWUYzTTNyMmNpREc4WjNQMHdBRk9IenVtWDM3emswK3FYdFpKRWhKQzZEMlFDWWtqKy9lemRONDhYTnpjT0hib0VNNXVidlFaUExoT3MrTk96czRNSEQ2Y2hvMGJzM0QyYk02Y0tLblpuSitieThuRGgybmRvVU81SDlUamI4bGcrOS9zR1FIZzd1V0Z1NGNIeVltSmFJcUtXTHRzR1ZIOSsrUG00VkZuMS9LZ2FCRVN5SzhMeXphRnJxbU8zZnZpNE9pQ1JsTlNqOXpGelpPdzNvUExMZk5qaXJtNUJaR0RSN04yNFMvOCtzMEhwQ1hGMDZaTEpOWTJ0cnc2d2ZRUFpLbUpjU2EzTjIzZGtTZGYvN2pLc1ZSVjJ5NVJYRHB6Z2hNeGUwejJyc2hJVGVMNHdWMEFkS2lnR1hVcE4wOWZXcllQNDJSTU5BdG5mRTVSWVFIQkxkcmlXOGtaS0RXSnEwbkxkaVRIWCtYb3Z1MzBIem14ekl5TXJCdHB4T3plWlBMYzdsNSt4Ris5d0puakI4czA4QzRxTE9CUU9mc2EwNnhOWjY1ZFBNdWgzWnZwTmVRUms5OWpHazFSbFdmSHFGWDVMUHo1Qzg2Zk9veVZ0UTJQVG5tOVRzcFJkWXJveCtIb3JadzR1SXZtYlR1VG41dE5jSXUydUh1VnZidGJsOWRyckVIODdYS3lidkMvOTU4ak16MkZRV01lcDllUVI2cDBqdHZkM3Uva2NQUldrdU92RXRxcEI2NGVaZnNCMWJianAyS1pOQ3FpNG9HaVZpZ1VDdXhzcmJHejlhYWh2K24zVjZ2VmtwR1pRMnBhSm9rcDZTU21aSkNVbkU1aWNocEpxUmtrcDJhZzBaZ3VFMVZZV01UbGE0bGN2cFpZRjVjaGhCQ2lFcFFLQlZNbURjWEZaUnRUWDNxTlR6NzRQMmwwZlpjNWYvRVNiMzN3SDBZTjdzSG9vVkgxSGM1ZGErTFVxZlU2eThETTNCd0xDd3YyN2RoQlJOKys1ZjQrRXIxdEd3cUZBbXNiRzFUNStYY3d5cnZYN2UrZlZxdmx3dW5UYkZxOW1oT0hENU1RRjhkVHI3eUNvN056bFk4OWVOU29pZ2ZkQlFLRGczbjdzOCtBdjBzMkRSZyt2RXpKcHI1RGhsUzVqUG50TXkyMHhjV2tKaWNUdlcxYm1iSGhQV1VHbG5pd1BIQUppUk9IRDdOdzlteDgvUDJaOHNvcjdOKzVrL1VyVnJCdnh3NkNtamJGemNNRGF4c2J6TTNOTVRNM3g5emNuR0dQUG9wR28ySDdoZzBVYXpSb05CcUtOUnFLaTR0cDFLUUpJUzFhb0ZRcVNVc3BxZmw4YTJLaHFLaUlhNWN1Y2Y3MGFZN0h4SkNla29LdG5SM0R4NDNEd3RLU0hldlhzK0NYWDNCWnZweklmdjNvMkswYkZrYWE0TnhlMnk0cElZRjlPM1p3Y004ZXRNWEY5Qm80a1BTME5BN3Myc1dCWGJ0b0dCUkVTSXNXTkFvT3h0UEhCd2VucXQvc2Z0RDUrM2lnMVJRUm41Q0luMi81ZlRpcW9uMTRMOXFIOXlxemZ2KzJkV3hidDRSL3ZmRXByMzM2UzZXbjgvWG9ONHlET3pkdzhYUkp0cjduNEpJRzVTTW5QMjkwL0xKZnY4WEJ5WVYrSXlZWTNlNWN5VWE4TmRVNWFnRDd0cTBsNGRvbGZ2NzhMWVpQZkliV0hidGpabTZPVHFmajR1bGpMSm4xalQ2aDBLWkxaS1dQSFRsd0ZDZGpva203T2FNZ2NtRGxaa2ZVTks1dWZZZXliK3RhMUtwOFpuNytObzlNZVYyZkNMbCs2U3dMWjN4UjdoTkVMZHAzSmY3cUJjNmZPc0xXMVF1SkhEUUtNek56Y3JJeVdQekx0Q28zbmc3dk01UTltMWFSbDVQRlQ1Kzh3Y2pIbnFOaGt4WW9GQXAwT2gzWEw1MWo5OGJsTkdyYW1yQmVGYy9VQWtoSnVNNnBJM3ZadFdFNTJUZlNzYkd6NS9HWC9sMW5NMjZDVzdURDJjMkR6UFJVb2pldkFrcDZoUmhURjlkYldhbUpjY3o2K2wweTAwditIMWkvN0RmaXJweW5XNStoQkRXditjeTF2SndzMXZ3eEV6TXpjd2FPbVZ4bWUxQ3owRnI5dHhzWG40Qk9xN25uZTBqY2o1UktKZTZ1VHJpN090RThwT3hVZXExV1MxcEdka21TSWlXZHBKU01tNG1MZEJJVDAwbk5NRDByUndnaHhKMDFabWhQdkQxY2VlV3QvMlB5aEhFTUgxSzdQNStJNnZsejFWcm16Ri9BUzFOR1M4K0lPbEpiWlh5S05ScWFOR3ZHbVpNbk9SY2JTOU9XTFkyT3k4dk41ZmloUXdRMGFrUnFVbEtOejN1L1VpcVZoTFJzU1hEejVpeWJONDlEMGRITW56R0RxYTlYL1BEWjNWcWFxVFN1ZDU5LzNxQkN5dnhieW9ycFM0d3BGRmhhV1dGbVp0aVB6ZGk2VXBmT25RTWdNeVBEWUJrZ0l5Mk5sUXNYR295UE16RlRSeElTNGtIendDVWtHalZwZ29lM040OC85eHcydHJaRURSaEFjTE5tN05tMmpTc1hMbkQrOUdrMFJVWG9LbkV6V0tGUTBMSnRXNDRlUE1peWVmUDA2LzBiTmlRdEpZVzVQL3hBYW5LeXZoNjhsNDhQUThhTW9WTzNidnFHMWUyN2RPSFUwYU5zV2J1V0ZYLzh3ZjVkdTNqeDNYZjF4K3JVclJzZHc4UDF5enMzYnVSUWREVEppWWtvRkFxYXRteEovMkhEOEEwb0thdlJhK0JBb3JkdjUwUk1ERmN2L2wycTRhbFhYeTNUWDBLVVQ2RlEwRDQwaEppangyczFJV0ZLUmxveWFVbnhXRnZiVnVrL2NuTUxTenBIRG1ETkh6TlJtcGx4OGZReGZCbzBJcXlYOFJKUXkzNzlGbXRiTzVQYjd4Unpjd3NlZi9ralpuLzlMZ25YTGpGLytzZFlXRnBoNytoTWZtNDJCZXFTWnRIQkxkb3c2Zm4zcXZUMGZhT21yUWhvM0pUcmw4N2k0ZU5Qc3phZDcwaGNIdDcrakhqc2VaYk0rcHFFYTVmNCtwMm5jSEJ5S2Fram41MkpoN2MvL1VkTVpNVzhINHllTzNMQVNBN3YyVXA2U2dMckZzOW04OG9GMk5vN2tIMGpIVHNISi9vTkg4L2FSYk1xZlMzMkRrNU1mUDVkZnAzMlBvblhML0g5Unk5aGJXT0xqWjBEZVRsWkZCYW9BUWhwM2NIby9pdm4vOGhmUytZQW9ORVVrcCtiWTlBRG8zbmJMb3lZOUN3dXQvVS9xRTBLaFlLTzNmdXllZVVDemh3N2lLMjlJNjA2ZGpNNnRxYlhXeDFGaFFYc1hQOG5tMWN1b0tpd2dKYnR3MmpUSlpJZGZ5M2wrSUZkSEQrd0MyKy9ob1QzSFVxSGJuMndzcmFwOGpsME9oMUxaazBqSnl1RHFNR2o4ZkQyTHpObTZqdGYxc2JsNkIwK2RwejJvU0YzdEFtN3FCMUtwUkpQZDJjODNaMEpiUmxVWnJ0S1ZVaGNZakxYNGxPSlMwaGh6cUsvNmlGS0lZUVFwU0xDMmhBVTZNZUhYODNoMEpGanZQVE1GTnpkcElSVGZVaExUMmZhOUJra0pjWHovYWN2NGVjdDcwTnRLTzFYOE9FMzM3QjV6Um9PN3Q2TldxMHUwMmNpTlRtWkhSczJjT0hNR2JLenNyQ3lzc0svWVVPNjllNU5zMWF0VEI2L2JlZk9uRGw1a24wN2RwaE1TQnpZdFF1TlJrUG43dDM1Yy81OGs4ZXFUZ3pKQ1Fsc1diZU9pMmZQb3M3UHg5blZsVTdkdXRFMTB2UURkZVUxcDY1dU0reVV4RVEycjEzTGhUTm5LRkNwY0hGM3AzM1hya1QyN1l1WmVkVnUvU21WU2taT21NRFZTNWU0ZXVrU0oySmlDTzNZc1V6ODViMm50MS9qdko5KzR1U1JJL1I1NkNINkRpbGJBdTNJL3Ywc25EMmJ4aUVoVEhubGxXcGRWM2x4alpvNEVXMXhNYWVPSHVYRTRjTjA2OVdMZ0p2VlIrS3VYdVc3ai8rdUVyRjA3bHlXenAxcmNPd1ZmL3pCaWovK0FBemZseGxmZldVd3JuUlpxVlR5eVk4LzZ1L242WFE2M256cUtUcDE2OGFvaVJNTmpydDMrL1l5WHc4aDduY1BYRUxDM3NHQkY5NTVCd3ZMdjB0aCtBY0dNbmF5NFJPbk9wMU9Qd3RDcDlPaFZDcFJLSlVvRllxU3YyKzVZV3puNEZBeW5VdWhJQ0F3VU45SU9qQTRHQTl2YndLRGcybld1alVlWG1WdjJpa1VDbHExYTBmTHRtMDVkZlFvdWRuWlpiYmZla1BJeWNVRmhVSkJuNGNlb2wyWExyaDdHajRSNiszbng0aHg0eGoyNktOY3UzU0pxeGN2VWxSVUpNbUlhZ3JyMkpJMVczWXpkRkROR3dKWGxPUkt1SG9SWnpjUGJPMk5OMHd0THRZWVhYLzUzRW5XTDVtRHVia0ZDcVdTMVgvOHpNNzFmOUttU3dUTlFqdmgwNkJScFpvNTF3ZG5OdytlLy9BN0R1eFl6N0Y5TzBpTXUweldqVFJzN1J4b0ZOS0tEdDE2MHphc1o3VnVpa1lNR01IdlAzeEN4SUFSVmQ2L0puRjFqdXlQaDQ4ZjI5WXM0dks1VStUbFp1UHM2a0hrb0ZIMEdmb1B6cDQ0WlBLODFyWjJQUHZlTkRiK09ZL1lvL3ZJeWJwQlVXRWg3Y0o2TVhEMFpLNmNQMVhscjBOUXMxQmUvZmhudHE5YndwbmpCOGxNVHlVbk13TkhaMWNDMm5haFk0KytORGVSc0NtWmtWRXlLME9wVkdKajU0QnZneUFhTjIxRnU3Q2UrRFlzZTdPekxuVHMwWS9OS3hlZzFXcnAyTDFQdWVXV2FuSzlWWkdhRk1laFhadll2MjBkdVRsWldGaGFNZmlSZnhJMWFIUkpNak84RnhkaWo3SjkzUkxPSGovRW4zTytZOTNpMlhTSkdrajN2ZzlYS1ltemJ0RXNUc1pFNHhQUWlBR2pIcXR3ZkdrenRwb2tFN2J0M01QUXZyV1h1QkYzRHhzYlM1bzBEcUJKNDVJSEdTUWhJWVFROWMvUHg1M3BuN3pJZ2o4M00zbnE4NHdmTzVyUnc0ZmVsVThiMzQrMFdpMUxscTlpL3FJbERCL1luWGRmR0kyRnhRTjNxNlRPYmQrd2diM2J0eFBRcUpIK2FmSlNzY2VPOGZ2TW1XaUtpbkJ5Y1NFd0tJanN6RXpPeGNaeUxqYVd2a09HME9jaDR3L1VOUThOeGRuRmhUTW5UcENaa1lHenErSHZ2bHF0bG4wN2QySmphMHZienAzTDNHaXVTUXluang5bi9vd1phRFFhN0IwZGFkQzRNWGs1T2Z5MWZEbngxMnUvSDZVcDUySmptZnZERHhRVkZlSGw0NE9Yanc5eFY2K3lZY1VLcmw2NHdHUFBQbHZsM3cyVVNpWGRlL1ZpK1lJRkhEbHd3Q0FoVWFxODkvUjJiVHQzNXVTUkk1dzhmTmhvUXVMNHpaNE5IY0xDYW54ZHh1SnFjelArUTlIUlFNbkR5cVdWU09LdVhnVmc1SVFKTkFvdVc3SzUxUDVkdTlpMWViUEJ1dWZlZmhzb0tRa1dzM2V2ZnZuMnFFcnZCNWticVlnaXhJUG9nZnhmOXRaa2hDa0toUUp6QzR0S2ZWaDQrZmd3Zk55NE11dEhqQjlmNlpoS0V4TVZhZE9wRTIwNmRhcHduRktwSkRBNG1FQVRINllqSjB5b2RIeFZ5Y3JmYjhJNnR1U3JueGFSbHA2QnUxdjFiK3BiV2R0d0l5Mlo2NWZPNHQvSThLbGpUVkVoWjQ0ZDVOeXB3N1MrK2VTM3BxZ1FwZEpNWDk3bjdQRkQ1R1JtWUdGcCtQVEV5VU43V1BEVFp4UVhheGozOUZzRU5HN0t5dmsvY1Byb0FYYXUvNU9kNi84RXdOTEtHbXRiTzZ4dGJQRUphSXhTcVdUYXUwK0REblE2TGRyaVlvcUxpeW5XRkZGVVZJU0hqeDlQdjFPUzJhOU03ZnpiVldVZmMzTUx3bnNQcVhLVDNvck8wUzZzSiszQ1RFOTdiTnMxaXJaZG8ybzlMb0JHSWExbzlMTHhKMmdxT3ErRGt3c2pKei9QU01xVzNHcnJabnJmOHI0ZXptNGVESnZ3ZExreFYvWllWVkhaNDFRMHp0M0x0MG94MWNYMXF2Snl1WGJwREJkT0hlWE04VU1rWHI4RWdKbVpPWjBpK3ROditQZ3lTWWJnRm0wSmJ0R1c1UGlyYkZ1N21NUFJXOW14YmltNzF2OUo2MDQ5aUJnd2dvYkJ6Y3M5NythVkM5aTJkakUyZHZaTWZPNWRvOGtZVlg0dWhRVnFiR3p0TVRNMzUvekpJd0JsUGk4cUt6VTluZk1YTHhEMjFzU0tCd3NoaEJDaVZsaFltRE5wN0FENlJIVGt1MW5MV0xsdVBlUEdqS1IvbjE2WW15Z1ZJbXBHVTF6TWhzMWIrWDN4TXZ5OG5Ka3VzeUxxMUpGOSszaituWGZ3OHZVMWVGanZSbm82Zjh5YVJiRkd3N0JISDZWclpLVCs5K1V6SjA4eS82ZWYyTHhtRFVGTm14cDkwRktwVk5JbElvSU5LMWV5ZjljdStqLzhzTUgyMDhlUGs1bVJRWTgrZll5V3g2NXVERm1abVN5Y05RdU5Sa1AvaHg4bWFzQUFmUkx4WEd3c3Y5K2greWpabVprc21EbVQ0dUppL3ZIa2svb2I3M201dWN5Y05vMHpKMDl5OU1BQjJuWHBVdVZqbDE3cmRSUE53RTI5cDhZMER3M0Yyc2FHcElRRTBwS1RjYi9sZ1YyMVdzMjVVNmV3dExJaXRFT0hHbCtYcWJqeTgvSzRmUDQ4QUxuWjJhU25wT0IyeTBPKzF0YlcyTnJibTd3R1kvMVMvQnVXbEZCMWNIUTBXTDZkcHFpa2g2aXA3MEVoSGpRUFpFSkNsSjE1SVl5enRMUWdLcnd0RzdkdTV4K2pSMVQ3T0UxRE8zTDh3QzcrOS81ekpzY29GQXJDZXc4RjRIL3ZQMGZpOWN0bHhnUTFDOVcvenMzT1pQNzBqeWt1MWpCc3d0UDZHOVdQdi93Um1la3BITnUvayt1WHo1SjQvUXI1dWRtbzhuTEp5U3g1T3FDaUh4YjZqYWg4TWsySSsxMXkvRlcrZk90ZkJ2OXVQSHo4YVIvZW15NVJBM0YwTGo5WjZlWFhrRWYrOVJyOVJreGsyK3BGSE55NWdXUDdkM0RpMEc3ZStId1dicDVsRzNRRDdGei9KK3VYenNIY3dwTEhYbmdmRDUreXBacWdwSC9GdHgrVVRXRDVOcWplREphTlc3WVRHZFpXbmd3VVFnZ2g2b0dmanp1Zi90OFVUcHkreFB5bEc1bnorMEtHUFRTSWZyMmo4SkJTVHJVaU5UMmRqVnUyczN6MVdob0ZlUExHMDJObzFieFJmWWQxVHlvdExYUXJVeVY1dWtSRTRPVmI4blB2cmZjaWRtL1pRbUZCQVoyNmRTTXNLc3BnbjJhdFdoRTFZQUNiVnE5bTk1WXRKaXMvZE83Umc4MXIxM0pnOTI3NlBQU1FRYjMvMG1iV1llV1VVS3BPRE5IYnRxRldxMm5Uc1NPOUJobjJ1QXRwMFlMQm8wY2JsUGF1Szd1M2JrV1ZuMDlVLy83Nm0vWUFkdmIyREJ3K25ObmZmY2ZoZmZ1cWxaQW83VVdhbDVOamRMdXA5OVFZYzNOeldyZHZ6OEU5ZXpoeCtEQTlCdzdVYjRzOWVoU05Sa09IVHAzME4vMXJjbDJtNGpwMjhDQktwWkxpNG1JMnJWbkR6azJiZU9iTk4vWGJmNTg1czl4cnFJbUNtLzByU3N1M0MvR2drN3NOUWxUZ29iN2h2UGZGYjR3ZDhiREpSa1lWR1RYNVJlenNIYmx5L2pRYVRhSEJOcVhTREJkM1QzcjBIMDdqWnEwQmFCamNuS3diYWVpME9uVG9zTEN3cEdHVEZneWYrSXgrUDN0SFp3YVBmUUozYnorYXR6WDhUOWpaelpQSVFhTXFqS3YwQnF0T3AwT24wNWJNbUVDSG1abDhOQWhSeXN1dklVMURPNkxWYW1uU29pM04yM2FwVmhOdlYzY3ZSazUrbnI3RHg3Tjk3V0lzcmF4TkppTUEyb1ZGRWIxbE5hTW12MUJ1WTJ6L3dDWUVOQXFoc0VCTnNiWVljek56dlB3YU1tRGtwQ3JIcUNrdVp2bnF0WHowK21OVjNsY0lJWVFRdGFkMTg4Wjg5dTVUbkx0NG5UV2I5akw1cWFVMENRcW1aMFEzMnJjSnhkL1A5TThRb3F5NCtBUU9IenZPdHAxN09IL3hBcEZoYmZubzljY0lDUXFvNzlEdWFVMmFOOWZQNmk5MWUxbnBVcVdsclc5M1BqWVd3S0IzNXExQ08zUmcwK3JWWEw1d3dXUWM5ZzRPaEhib3dKSDkremw1NUlqK0JuWnFVaElYenB3aHBHVkxneWZoYXlPR2M2ZEt5dWwyNmRIRDZENm1ycmUyblRseEFpanBQM3E3MHFmMXExcytxbGhUVWpaYWFlSStTRld2c1YzbnpoemNzNGVUUjQ0WUpDUkt5elhkK3ZXdnlYV1ppbXZmenAwMGFkR0MyR1BINkQxNE1GdldyR0grakJrTUhGSHk4T200SjU4a3FGa3prL0h2MmJxVkxXdlhsbmVKZWhxTlJsOUtGLzV1ZW0xbGJXM1FYTHQwVE9rNlk3TXdoTGdmeVYxSElTb1FFaFJBQTE5MzFtL2V4dUQrZmFwMURGdDdCMFpPZnFIUzQwYzkvaUtqSG4reHduRTlCbFIvMWdiOC9iUkF5ZDlTbzFZSVUvNzU2bjlyN1ZpT3pxNE1IZmVVMFcwRFIwK201NUJIQUhCd2N1VzFUMlpXMklST2FXYkdDLy8rdmxaaTI3QjVLNEgrSHZMTHVSQkNDSEdYQ0FrSzRPV2dBSjU5ZkRqN1ltS0pQblNJMzM1ZmdFSnBUbWpMRmpRSThLZUJ2eC8rZnI0NE9qaGdhMk9EamEwTkZsVnNZbnV2SzlKb1VPV3J5RmVweU03SklTNCtnV3R4OFZ5N0hzZnhVN0hvdEJyYWg0WXd0RzhIdXI0NUFVdExLWnRTR3laT25WcnBHNmkzOTNZb2xaR2VEb0NIdDdmUjdhNGVIa0RKVS9wYXJkWmtiNVd3cUNpTzdOL1B2aDA3OUFtSjZKdk5nc052bS9WUUd6R2twYVFBNE9YblozUWZxenQwWXprak5SV0FMOTU3eitRWVZWNWV0WTU5NCtaTmRCY1Q3NTJwOTlTVXhrMmI0dWpzVE56VnE5eElUOGZGelEyMVNzVzUyRmhjM2QwTlpzRFU1THFNeFhXc0pWUGhBQUFnQUVsRVFWVHUxQ21TNHVPSjZ0K2YyR1BIY0hSeVl1Z2pqN0JueXhiVUtoVlFVam9xUHpmWDVQbHVUU1JVWlBHdnYzTHNVTm4ra1d1V0xHSE5raVZsMWxlbmtia1E5N0lINjZjVUlhcHB3dWgrZlA3REVnYjI3U1hONVlRUWRjYlczaEZiZTBmOWNrWEppTnFrMVdyNWZmRXkzbmg2ekIwN3B4QkNDQ0VxeDlMU2dvaXdOa1NFdFVHbjB4R2ZtTWFwYzVlSmkwOWg2L1pUeENlbWtaZW5JbDlWUUw1YWhVYWpyZStRN3loemN5VzIxamJZMmxoaFoyZURuNDg3RFh3OTZSZ2F3S1JSRWZqNXVFdko0bnBtcXRxQVRsdnl2V3JxL1NsZFcxSFo2WWFORytNYkVNQ2xjK2RJVGt6RXhkV1Z3M3YzNHVMbVJyUFdyY3VOclRveGxQWUVNSFZkMmdyS0pOZVcwcW9Id2MyYW1aekpVRjJsTTBkTTlTYXRhZ1VKaFVKQjIwNmQyTGxwRXllUEhLRkhuejZjT25xVVlvMkc5bDI3R256OWEzSmR0OGVsMCtuWXNISmxTZElqSkVTL3ZtMm5UclJ1MzU3RXVEaUFXaTJ4MVNVaWd1RG1mL2NMak5tN2x5c1hMcUJVS25uNGtVZHEvYjBTNGw0akNRa2hLcUYxODhiNGVUbXpaTVVxeG80WVZ0L2hDQ0ZFclZ1eWZCVitYczVTUTFrSUlZUzR5eWtVQ3Z4OVBmRDM5YWp2VUlTb01VZG5aekxTMGtoTFNhRkJvN0kvaDJha3BRSGc1T0pTWVZJcHZHZFBsczZkeTRGZHUvRHg5MGV0VnROejBLQUs5NnRPREhZT0R1UmtaWkdSbG9aZmd3Wmw5aWt0MFdPTW1iazV4Um9OQldwMW1Sa21lZVU4b1crTWc1TVROOUxUR1RWeElpNjEyR2RHclZiclo1aDBORkkycWJyYWRlbGlrSkE0ZnVnUUNvV0NEbUZoQnVOcTg3cnljbk9KdjNhTklXUEdjUHQzZ3BtWkdXNGVIa3ljT3BXR1FVSFlPemdBc0hmN2RsWXRXc1RIUC95Z2Y4L1RVbEpJVGtpbzFEa0RBZ01KREE3R3pNd01qVWJEeHBVcmNYSjJKaXN6RXpOemM2T2xxSVI0a055ekNZbWVJeXBmL2thSTJ2RGNFeU41NXExdjZCMFpnYnRiMWFZbUNpSEUzU3d0UFozNWk1WXcvZE9YNmpzVUlZUVFRZ2p4QUFsdTFvd0R1M2NURXgxdE5CbFEybCtnYWN1V0ZSNnJiZWZPckYyNmxHT0hEcEVZRjRkNUpXLzhWaWVHQm8wYWNlcm9VWTRlT0dBMElSRVRIVzN5Zkk0M2I3WmZ2M0tGRm0wTWU4WEZIanRXWWJ5M2FoZ1V4STMwZEU0ZlAwNTR6NTVWMnRlVW9xSWkvcGc1azl6c2JFSTdkaVF3S0toV2pndmdHeENBcDQ4UFZ5OWVKRFU1bWZPblQ5T29TUk5jM2QwTnh0WG1kZGs3T05BeFBKek9QWHFVS2NsMEl6MGRUVkVSbnQ3ZXFQTHk5R1dnRXVQanNiR3pJeTA1MldDOHA3YzNxVWxKSnN0Ny9iVjhPWmZQbmVQNmxTdTg5TjU3ZVByNHNHZnJWbkt5c3hrN2VUSjd0MjludzRvVnRHemJGbHM3dXhwZGx4RDNzbnMySWZIWTJJRVZEeEwzcFRhdGF1OC93NnJ3ODNGbjJJQnVUSnYrRS85OTcrMTZpVUVJSWVyQ3RPa3pHRDZ3TzM3ZXRmZFVsUkJDQ0NHRUVCWHAzcWNQTWZ2MnNmL21ySVl1RVJINko5TFBuVHJGdHZYcnNiQ3dJS0p2M3dxUFpXRmhRYWR1M2RpNWFSTTVXVm0wNzlvVk8zdjdPb21oUzBRRXA0NGVaZmVXTGZnR0JOQ3VTeGY5dGdPN2Q3UDM1dXdDWTRLYU51VlFkRFFiVnE2a1lWQ1FQc1lyRnk2d2FmWHFDdU85VlZoVUZNY09IbVQ5aWhXNGVYalF0RlVyL2JZQ3RacDlPM2ZTcWwwNzNEd3FubEZWWEZ6TTJaTW4yYkJpQlVrSkNRUUVCakpxd29RcXhWTVo3VHAzWnNQS2xXeGF0WXJpNHVJeXN5T2dkcThMWU1UNDhVYkxieStZT1pOcmx5K2IzTy9MOTk4M3V2NnpHVE5RcTFRY2lvN203S2xUWERwM0RvRHQ2OWZqN09KQ3gvQndiTzNzU0l5TFk5T3FWYmg3ZWRHMmMyZGMzZDM1NmNzdldUUjdOcE9lZVVaS2dvc0gxajJia0pnMGRrQjloeUFlUU9ORzl1V1p0NzVoK1pwMURIOW9VSDJISTRRUU5iWjg5VnFTa3VKNTk0WFI5UjJLRUVJSUlZUjR3SGo1K0RCaTNEaVd6WnZIOGdVTDJQYlhYN2g1ZVpHZG1VbHFVaEptWm1ZODh2amp1SHQ1VmVwNFhTTWoyYlY1TXpxZGpyQUttbG5YSklhbUxWc1NGaFhGM3UzYldUaDdOaHRYcmNMRjNaMk0xRlF5TXpJWU9uWXNLeGN1TkhxK25nTUhjandtaHFUNGVENTkrMjM4R3paRXJWS1JHQmRINzhHRDJieG1UYVhpQmdnTUN0THZNL3U3NzNCMWQ4ZlYzUjIxU2tWU2ZEd2FqWWJtSm5wb3pQM3hSeFJLSlRxdGx2ejhmRklTRXlrcUxFU2hVTkM1UncrR2pobURoYVZscFdPcHJMWTNFeEtuamgzRDBzcUswQTRkYXZXNmpERjE0LytaTjk4c3MyN2p5cFZzV2JlT0JvMGFrWmVYeDlPdnZZYTlvMk9aY1ZxdGxqVkxscUJVS2dsczBvVG1yVnZUdEdWTFBIMThnSkxaRjNPbVQwZWowVER5WmtJa01EaVlIbjM3c25QalJoYk1uTWtqanorT3VZVkZwYTlEaVB2RlBadVFFS0krV0ZpWTgvNnJrM251eldtMGF0Nk1Ka0dONnpza0lZU290dk1YTHpGbjNnSysrL1FsTEN6a1J3SWhoQkJDQ0hIbmRRd1B4OXZYbCswYk5uRDUvSG11bkQrUHJaMGRiVHQxSW1yQUFIejgvU3Q5TERjUEQwSmF0aVEzTzl0bythWGFqT0hoUng3Qk55Q0FmVHQya0p5WVNFNTJOZ0dCZ1l3WU40N0E0R0NUQ1FsM1QwK2VmdjExMXE5WXdaVUxGN2h5NFFLZVBqNk1ualNKMXUzYlZ5a2hBZEIzeUJCOEF3TFlzM1VyOGRldWtabVJnWjJEQTgxYXQ2WkxqeDc2RytTM08zLzZORkRTbDhiS3lncFBIeCtDbWphbFUzaTR5WDFxZzZ1N093MkRncmg2OFNJZHdzTEs5TkdvNlhWVmwxYXJaZk9hTld4WnQ0NzJYYnN5WXR3NGZ2enlTMzc0L0hQR1Q1bUNiMENBd1hoYk96dWVlT0VGQWhvMXd0cmEybUJid3ZYcnpQbitlN0l5TXhrNFlnU05iMm1tUFhENGNESlNVemx4K0REcHFhbU1lZXl4S24yUEMzRS9VR2p5THVucU93Z2g3alU3OXg3amg5OVc4OFBYbitQaExpVk9oQkQzbnRTMGRLYSs5QnJQUERhVWlMQTJGZThnN2t1Mzl1VGF1WDVWUFVZaXhQMHRZc0JRL2V0dGYvNnZIaU1SUXR3UGZsdTBuam1ML3BMUEV5R3FLT3ZHRFQ1KzgwM0dUNWxDNi9idEFkQVVGWEU4Sm9adDY5ZVRrcGhJMjA2ZEdQUFlZNWlabTVPWG04dnM3NzRqNGRvMU92Zm9RWGpQbm5pVmt3alI2WFJFYjkvT3VtWEwwQlFWRVRWZ0FBT0hEeTh6VHF2VnNtemVQQTVGUjZOVUttbmZ0U3NSZmZ2aTVldGJaOWN1eE4xRUhvY1VvaG9pd3RxUWxKckJLMisveC9TdlBzUEJvZUs2bEVJSWNiZkl5Y25sNWJmZlkrVGc3cEtNRUVJSUlZUVFRanh3a3VMajJiaHFGZWRQbjZhd29BQW5GeGZHVHA1TSs2NWQ5V1BzN08yWit1cXJyRit4Z2oxYnQ3SnZ4dzdjUFQxNS9wMTNzTHB0VmdUQTN1M2JXYlZ3SVVxbGtxRmp4OUt0VnkrajUxWXFsWXllTkluQTRHRFdMRjdNa2YzN2FkdTVzeVFreEFOREVoSkNWTk9Zb1QzSnVKSE5LKys4ejFmLy9WQ1NFa0tJZTBKT1RpNnZ2UE0rWWUxQ0dETzBaMzJISTRRUVFnZ2hoQkIzbkt1N08zRlhyaEFZRkVUN3JsMEo3ZEFCTS9PeXQwbk5MU3g0YVBSb3VrUkVzR3ZUSmhSS3BkRmtCRUI0ejU3a1pHWFJMRFNVaG8wckx2SGRxVnMzbW9lR2tuRDlPazJhTjYveE5RbHhyNUNTVFVMVWdGYW5ZK2JjMWV3OWNvNnZQLzYzbEc4U1F0elZVdFBTZWZudDl3aHJGOEtURTRlZ1ZDanFPeVJSejZSa2t4QjNocFJzRWtMVUppblpKRVR0ME9sMEtPUjNJaUh1T09OdDVvVVFsYUpVS0pneWFTaURlblZnNmt1dmNmN2lwZm9PU1FnaGpEcC84UkpUWDNxTndiMDZNbVhTVUVsR0NDR0VFRUlJSVI1b2tvd1FvbjVJeVNZaGFzR1lvVDN4OW5EbGxiZitqOGtUeGpGOHlPRDZEa2tJSWZUK1hMV1dPZk1YOE5LVTBkSXpRZ2doaEJCQ0NDR0VFUFZHRWhKQzFKS0lzRFlFQmZyeDRWZHpPSFRrR0M4OU13VjNOeW5oSklTb1AybnA2VXliUG9Pa3BIaSsvL1FsL0x6bE0wa0lJWVFRUWdnaGhCRDFSMG8yQ1ZHTC9IemNtZjdKaXdRRnVEQjU2dk1zV3JZQ3JWWmIzMkVKSVI0d1dxMldSY3RXTUhucTh3UUZ1REQ5a3hjbEdTR0VFRUlJSVlRUVFvaDZKek1raEtobEZoYm1UQm83Z0Q0UkhmbHUxakpXcmx2UHVERWo2ZCtuRitabVp2VWRuaERpUHFZcExtYkQ1cTM4dm5nWmZsN09USmRaRVVJSUlZUVE5NjJlSTE2bzd4Q0VFUFZNbXR1TGU1RWtKSVNvSTM0KzduejZmMU00Y2ZvUzg1ZHVaTTd2Q3huMjBDRDY5WTdDUTBvNUNTRnFVV3A2T2h1M2JHZjU2clUwQ3ZEa2phZkgwS3A1by9vT1N3Z2hoQkJDMUlFMnJZSjRqSUgxSFlZUVFnaFJMWktRRUtLT3RXN2VtTS9lZllwekY2K3padE5lSmorMWxDWkJ3ZlNNNkViN05xSDQrL25XZDRoQ2lIdFFYSHdDaDQ4ZFo5dk9QWnkvZUlISXNMWjg5UHBqaEFRRjFIZG9RZ2doaEJDaURyVnQyWVMyTFp2VWR4aENDQ0ZFdFVoQ1FvZzdKQ1FvZ0plREFuajI4ZUhzaTRrbCt0QWhmdnQ5QVFxbE9hRXRXOUFnd0o4Ry9uNzQrL25pNk9DQXJZME5OclkyV0pqTFAxTWhIa1JGR2cycWZCWDVLaFhaT1RuRXhTZHdMUzZlYTlmak9INHFGcDFXUS92UUVJYjI3VURYTnlkZ2FXbFIzeUVMSVlRUVFnZ2hoQkJDbEV2dWRBcHhoMWxhV2hBUjFvYUlzRGJvZERyaUU5TTRkZTR5Y2ZFcGJOMStpdmpFTlBMeVZPU3JDc2hYcTlCb3BDbTJFQThpYzNNbHR0WTIyTnBZWVdkbmc1K1BPdzE4UGVrWUdzQ2tVUkg0K2JpalVDanFPMHdoaEJCQ0NDR0VFRUtJU3BPRWhCRDFTS0ZRNE8vcmdiK3ZSMzJISW9RUVFnZ2hoQkJDQ0NHRUVIVktXZDhCQ0NHRUVFSUlJWVFRUWdnaGhCRGkvaWNKQ1NHRUVFSUlJY1I5Snljcm83NURFRUlJSVlRUVF0eEdFaEpDQ0NHRUVFS0llcWZUNlZneSt4dE9IdHFEdHJpNDJzY3BLaXhnL2RJNS9QZkZDUnpjdGJFV0l4UkNDQ0dFRUVMVWxQU1FFRUlJSVlRUWRlcGtURFJCelVLeHNiT3Y3MURFSFZKY3JNSE1yR3EvYXB3L2RZVDkyOWF4ZjlzNkhKeGNHZm5ZYzdUcTJLMUt4OUFVRmZMMU8xTkpUWW9EWU5tdjMrTGozd2ovUmsycWRCd2hoQkJDQ0NGRTNaQ0VoQkJDQ0NHRXFCTjVPVmtzbi9zOVIvZnRvSG5iTGp6KzhyOVJLQlQxSFphb0JxMVdTMzVlRG5rNVdlVG5acE9YblVWT2RpWjVPVm5rWm1lU20zMkRuTXdiWkdkbWtKT1ZnYjJUQzI5KzhXdVZ6ckZuMDByOTY3eWNUTHo5QTZzY3A3bUZKWjBqKzdOMjBTeWdKRUV4OTd1UGVPay9QMkJqS3dreElZUVFRZ2doNnBza0pJUVFRZ2doUkoxWU9PTUxUaDg3QU1EcG8vdlp0bVlSdllZOFluVHNxeFA2M1pHWVJrNStuckJlRDFVNDdrN0ZZMHFQL3NONWVQelVXanRlVVdFQkJXb1ZCZXA4MUtxU1B3VTMvNmp5ODFDcjhsRGw1YUxLejBXVm40Y3FMNGY4dkJ4VWVibms1K2FnVnVXaDAra3FmVDYxS3AvODNHeHM3UjByTlQ0OUpZSFlJL3YweSszQ2V1SHU3VmZsNndTSUdqeUc4N0ZIT1hjaUJvQ00xQ1FXei95YVNTKzhWNjNqQ1NHRUVFSUlJV3FQSkNTRUVFSUlJVVNkR0RieGFTNy8zMG5VcW53QTFpLzdqY1pOV3hNWTByS2VJN3UvWElnOXlxNE55eWtzVUZOWVVFQlJvWnJDd2dJSzFTb0sxQ29LQzlSVlNpYlVscXNYVHRPOGJaZEtqZDI1ZnJrK1JxVlNTZDloNDZwOVhvVkN3ZGduWCtITE4vK0ZLajhYZ0JPSGRuUDJ4Q0dhdHU1WTdlTUtJWVFRUWdnaGFrNFNFa0lJSVlRUW9rNjRlZm95Zk5Lei9QSFQ1d0JvaTR2NS9jZFBlZVcvUDJGdGEyY3cxc1BIdjFiUHJjN1BKeWNydzhpVys2OWtsTE9yQjZjTzc2M1RjNWlabVdOalo0K3R2UU8yZGc3WTJqdGlaKytJbllNVHR2WU8yRGs0bFZtdTdPeUkvTndjRHU3Y29GOXVIOTY3MnJNalNqbTV1RE44MHJNcytQRlRIRjNjR0RucE9VbEdDQ0dFRUVJSWNSZVFoSVFRUWdnaGhLZ3pIYnIxSWZid1BvNGQyQW5BamJSa2xzMzVsbkZQdjJVdzdvM1BaeHZkUHpjN0UzdEg1MHFmTHo4M2h4MS9MV1gzeGhVRzZ4MmNYT2s5OUJFNlJWUzlGRk5vcHg1MDZ6dTB5dnRWMVk4ZnYxYXQvZHk5L1hCeWNTZnJScHJKTVJhV1Z0alkybUZ0YTRlMWpSM1dOcmI2MTJkUEhDSXJvMlRmZHVHOUNPM1VIUnRiaDV2SkIzdHM3Qnl3c3JhcFZteVZzWHZUQ2dvTDFFQko0cVB2OFBGbHh0U2toRmIyalhSKy9lYURLdTNqN2RlUVZ6K2RXZTF6Q2lHRUVFSUlJWXlUaElRUVFnZ2hoS2hUSXljL3o2V3pKOGpKdWdIQWtiM2JhTjYyQyszRGU1VzczOVVMcC9ueDQ5Y0lhaFpLdnhFVGFCamMzT1RZV3hNUkJXcVZmcjI5Z3hNOUh4cExlSjhoV0ZoYVZTdCtKMWQzZ3BxM3FkYStkOG8vcHI1QmdWcUZwWlVOVmpZMldOM3l0NlcxRFVxbHNzdytxdnhjbHN5YXBrOUdBQnpkdTQxR0lTMXAzYkg3SFltN1FLMWk5OGEvbTFsM2poeUFtNmZQSFRtM0VFSUlJWVFRNHM2VGhJUVFRZ2doaEtoVHR2YU9qSno4QW5OdWVVcDkrVy9mRTlRc0ZDZFhkNlA3NU9kbU0rZWJEOUFVRlhMMnhDRjkvZi8rSXlmU0lLalpMZU55MkxsK0diczJMRGRJUk5qYU94QTFhRFRkK3czRDBzcTZ6cTZ0cXBManI2TFZhdkVKYUZTcng2MXF3dVR5dVpNcytQRXpicVFsNjljcHpjeUlHalNhenBFRHFuU3N6UFJVbk4wOHFyUlBxVDJiVnBLZm13MkF1WVVsZlliOW8xckhFVUlJSVlRUVF0d2JKQ0VoaEJCQ0NDSHFYS3NPNGJRTDc4V1I2SzFBeWRQNWF4Zjl3aittdm1sMHZLMjlJNU5lZUorTmY4N2wzTW5EQVByRVJQTTJuWWthUEpyenA0NlVTVVJZMjlvUk9XQWtQUWFNd05yR3RzNnU1L3lwSXppNXVPUHBHMUNsL2Y3ODdYc3VuVGxPeS9aaDlCMDJIci9BNERxSzBEaE5VU0hybC83R2pyK1dHalM2OW1zWXpKZ25YOGF2WWVYajBXaUtXTHZ3RjNadlhFRy80UlBvTTJ3Y0NrWGxlM1FVcUZYcytHdVpmcmw3MzRkeGNqR2VvSHA3MnJ6eUQ2YlQ4ZXUwRDBpOGZvbW1yVHNTTlhnVWJsN1Y3ME5oYmlhL0pna2hoQkJDQ0ZFWDVDZHRJWVFRUWdoeFJ3d2JQNVh6SjJMSXpjbWlWWWR3aGsxNHB0enhnVTFhOEs4M1B1WEsrVmcyTFB1Tjg2ZU9BSEQ2MkFGT0h6dGdNTmJLMm9ZZS9ZY1RPV2dVTnJiMmRYWU5XcTJXVGN2bnNYbmxBbndiQlBIOEI5OWlabDY1SDZuUEhEL0l4ZFBIQURnWkU0MS9vNUE3bXBDNGVpR1d4VE8vSmpuaG1uNmRsYlVOL1VaTXBFZi80VWJMT3BtU25IQ04zNmQvVE1LMVN3QnMrSE11Q2RjdThlaFRyMWQ2UnNxT2RVdkp5OGtDd01iT250NURIelhZZnUzaVdmSnlzMmplcGpPdTdsN2xIaXQ2eTJvU3I1ZkVjdmJFSVM2ZFBjRWJuOCt1OXN3TklZUVFRZ2doUk4yUWhJUVFRZ2doaExnajdCeWNHUEhZOCtSazM2QmJuOG8zaVE1czBvSXBiMzdHaGRoai9MWGtWNjVlaURYWWJtNXV3YmluMzZKRnU2NjFIWElaMjljdVp0T0szd0dJdjNxQnRZdCtZZWk0cHlyY1Q2ZlQ4ZGZpWC9YTDlnNU85T2cvdk03aXZKVTZQNDkxaTJlemQrc2FnMWtSclRwMlkvaUVaMHlXelRKR3A5T3hiOXRhVnYwK2c2TENBb050OW81T0JzY3ZUMDdXRFhiOHRWUy8zR2ZvUDdDeE0wd2tyVm40TTVmT25NQzNZUkM5aHp4Q2FPY0lvek13TXROVFdidndGNE4xRHozNnBDUWpoQkJDQ0NHRXVBdEpRa0lJSVlRUVF0d3hvWjE3R0YxZnJOSHc1ZHYvcXRReGxFb2xXcTFXdjZ6UkZESDc2L2R3OC9SQmFXWlc0ZjV2ZkQ2N2NzRWEwYTN2dyt6Zi9oZnBLWWtBN05xd25LYWhIV25hdW1PNSt4M2R0NTM0cXhmMHk3MkdQb3FWdFUyMTQ2Z01uVTVIek83TnJGMDBpNXlzRFAxNkQyOS9IcDR3bFdhaG5hcDB2UFNVUkpiTStwb0xzY2NNMWp1N2VUTDJ5WmRwMHJKOXBZLzExNUxaK2xKYnJ1NWVkT3Yzc01IMlMyZE9jT25NQ1FBU3JsNGtlc3NhMm5TSk5IcXNaYi8rejZCc1Y1c3VrUlVtdkdMMmJNSGUwYW5DOTAwSUlZUVFRZ2hSdXlRaElZUVFRZ2doNnAxT3B5VTFNYTVHeHloTkV0UWxLMnNiL2pIMURhWi85REphclJhZFRzZkNHVi95eWljenNIZHdNcnBQY2JHRzlVdC8weTg3dWJnVDN2dWhPbzN6eXJsVHJGcndFOWN1bnRXdnM3YXhwZmZEL3lDaS80aEtsNW1Da3NUR25rMHJXYmQ0Tm9VRmFvTnRYWG9PWXVnL3BsUXB1WEw5MGxrTzd0eW9YeDc4NkpPWW0xc1lqTm0wWXI3K3RWS3BaTmlFcVVhUEZiTm5zMEg1TGc5dmY4Yjg4MldUNTg3TnptVHA3Rzg0R1JPTnZhTXpyM3c4QXdjbmwwckhMb1FRUWdnaGhLZ1pTVWdJSVlRUVFnaFJCUTJEVzlCbjJEZzIvbG5TYURrbks0TkZQMy9KRTY5OFpIVDgzaTFyU0U5SjBDLzNHVFlPY3d2TFdvK3JzRURONldNSDJMMWhCWmZQbmRTdlY1cVowVFZxRVAxR1RqUkltbWkxV3RUNWVhanljMUhsNWFMS3p5RS9MNWY4M0J4VWVUbms1V2FUbjVOTnd2Vkx4Ris1WUhBdVp6Y1B4anp4TWlHdE8xUXBSbTF4TVV0bVRkT1hkZ3BxRmtxYnpoRUdZeTZlT2E3dkZ3TFFKV29RUGdHTnl4d3JOU21PUCtkOHAxKzJzTFJpNHZQL1YyNXlKR2JQRms3R1JBTWx5WW1GTTc3Z242Lzl0MHJOdUlVUVFnZ2hoQkRWSndrSklZUVFRZ2h4MS9ud2h5WFltWmh4QVBEcWhINzYxMjlQbTFkdTArT010R1ErZm1sQ3JjYlg1K0Z4bkRzUnc1WHpKZjBzVGgvZFQvVG0xWVQzR1dJd0xpOG5pdzNMNXVxWDNUeDk2Ukk1b0ZaamdaSVpFVDk5K2dhYW9zSXkyM3dDR25FalBZVTUzM3lBT2o4UHRTb1BWVjR1aFFYcVN2ZDhLR1ZtWms3RWdCSDBIVDYrMHMycmI3VjU1UUo5STJ5bFVzbXdpVS9ydHhWck5CUVZGckJoMmQrelNXenM3Qmt3YWxLWjR4UVZGakQzMi84WWxHb2E5ZmlMUmhNWHQ0b1lNSUlUQjNmcDM3ZXpKdzRSdlhrVjNmbytYTzUrUWdnaGhCQkNpTm9oQ1FraGhCQkNDRkZyTHA4N3lmU1BUSmZNQVJqN3IxZnAxS05mdVdQdWRrcWxrbjlNZlpPdjMza0t0U29mZ05WLy9FeHdpN1o0K2dib3g2MWI4aXVxL0Z6OThvQ1JFeXZWNTZLcS9CdUhZR2xsWlRRaEVYL2xBdkZjTUxKWDFUUnAyWTdoRTU4MXVMNnEwT2wwYkYrM3hHRDUrMysvUkxGR1EzR3h4bWh5Wk1Db3g0d21wcGJQL1o3RTY1ZjB5NUdEUnRHaFcrOEtZMUFvRkR6NjFPdDgrZFlVZlZQdU5RdC9JYVIxQnp5OC9hdHpXVUlJSVlRUVFvZ3FVTlozQUVJSUlZUVFRdHlMWEQyOGVYakMzMC80RnhVVzhQdVBuMUJjckFFZzd2SjVEbXovUzc4OXNFa0wyb1gzcXBOWXpNMHRhQjllOFExNUtDbHQ1T3ptaVY5Z01FMWJkNlJkZUM5NjlCOU91L0JlUnBNbFRpN3VqSC9tSGFhOCtWbTFreEZRa2d4b0dOeGN2NnpUNlNoUXE5Qm9pb3dtSS93Yk5TRzg5NUF5NncvdTJzaUJIUnYweXlHdE96QjQ3RDhySFllYnB5K0R4ejZoWHk0cUxPQ1BuejQzYUpRdWhCQkNDQ0dFcUJzeVEwSUlJWVFRUW9qeWxOTmZvRk9QZnB5S2lkYjNKWWkvY29FTnkrWXljUFJrVnN5YnJyL1JybEFvR0Q3eDJUb05zM1BrQU02ZGpNSFR0d0d1N2w0NHViaGo1K2lFdllQenpiK2RzSGQweHNMU3ltQy9uS3diYlB4ekhzZjJiVGU0S1c5dWJrSDMvc1BvTzJ5OFFWK0c1SVJyT0RxN1ltTnJYK1VZUTFwM01PZ1BVWG9lR3pzSDFLbzgvYXdGaFVMQnlNa3ZsT250Y0NSNkswdG5mYU5mZHZQMFpjSXo3NkJVVnU0NUsyMXhNWVdGQmJUdTFKMTlXOWVTRkg4VmdHc1h6N0R6cjJWRURSNWQ1V3NTUWdnaGhCQkNWSjRrSklRUVFnZ2hSSzN4OFcvRTFMZS9LTFAreDQ5ZnE5Snh2dnZ3QlJTVnZNazg0NVBYeXkyRHBDMHVydEs1YjM5YXY2SjJ4Nk9lZUlrcjUyUEp6YzRFWU51YVJhaFZlZm8rQlFCZG9nYmlGeGhjcFRpcXlyZEJZMTcvYkZhbHh4Y1ZGckI5M1ZLMnIxMXMwSXRCb1ZEUW9Wc2ZCb3lhaExPYnA4RSsxeStmWStibmIySG40TVFUci93SGR5L2ZLc1hZS2FJL0FZMUNzTFYzeE03ZUVSczdleXl0ck1sTVQrSHpOLzZlNVJEVzZ5RUNHb1hvbDdNek0xaS9kQTRIZDI0d2VIODhmUHhZdDNnV1JZV0ZGQlVXVUZoWVFGR2htcUxDUWdvTFNsNFhGaFpRVkZCQVlhR2FZbzNHWkd3Yi9weEx5dzVoVXJwSkNDR0VFRUtJT2lRSkNTR0VFRUlJVVd1c2JlMElhdDZteHNkSlMwNm85TmowbE1RYW4rOVd0eWNrbE1yeWV6N1lPemd4K29tWCtIWGErL3I5b3pldjFtKzNzYk5uNE9qSnRScGpUV2kxV2c3dDJzVDZaWFBJdnBGdXNLMVphQ2NHUC9LRTBlYlFpZGN2TWVPVDExR3I4c25QemVIYkQ1NW4wZ3Z2RWRRc3ROTG50bmR3SXJoRjJ6THJsODM1anNJQ05RQ096cTRNSEdQNDlUcThad3NIZHF3dnM5K1pZd2NyZmU2S0ZCVVdzSGptMXp6OWYxK1ZtWmtoaEJCQ0NDR0VxQjNTUTBJSUlZUVFRb2hiYUlzTm42S3ZUQlBxbHUzRDZCdzV3T2kyQVNNbkdXM01mS2RwdFZwaTltemg4emVlWVBFdlh4a2tJd0lhTitXcHQ3N2duNi85MTJneUFzRFR0d0d0T25UVEwrZm5adlB6cDI5eWNPY0dvK01yNitpK0hadyt1bCsvUFBLeDU4dVVnK29jMlI5ekM4c2FuZWQyWnVibTJEczZZMmxsclY5MytkeEo5bTFiVjZ2bkVVSUlJWVFRUXZ4TlprZ0lJWVFRUW9pN3pvYy9MQ24zSnY2ckUvcnBYNzg5YlI2dTdsNG14MmFrSmZQeFN4TXFmZTdpMjBvOG1WVWlJUUh3OFBpcFhJZzlTa1pxa242ZHQxOUR3b3cwWnI2VGREb2RSL2R0WitQeWVhUW14aGxzODJzWVRKOWgvNkJWaDI0Vnpnb3dNelBua1NtdjRlTGh4YWJsOHdFb0x0YXdhT1pYcENSY1o5RFlKNm84c3lBbks0UGxjNy9YTDdmcEVrbkxEdUZseHRuYU85SXVyS2RCOHNQVzNnRnJHenN5MDFQMHZTOENHb1hRdUZscnJHM3RzYkcxdzlyV2p1VDRhMnhiczBpLzMrdWZ6Y0xGM1ZQZlMrUFlnWjNNKys0Lyt1M3JGczJpVlljd0hKeGNxM1F0UWdnaGhCQkNpSXBKUWtJSUlZUVFRb2hibERaV0xtVm1ibEdwL1JRS1JablpGTmxaR2VUbFpOYkx6VzJkVHNmeEF6dlp1SHcreVRlYk41ZHFFTlNVUGcrUG8wVzdybFUrYnY4UkUzRjJjV2ZabkcvMWlZQnRheGVUbWh6UCtLZmZxdEpNaHNXL1RDTXZKd3NvU1RvTW4vaU15Ykc5aG95bGNiUFcrQWMyd2QzTFY1OVFlUGVwRWFqeWNnRm8weldTcUVHR2phbExHNDZYc25Od05HanMzYVp6Qk5ITlFybDQ1amdBQmVwOHpoNlBvV09QdnBXK0RpR0VFRUlJSVVUbFNFSkNDQ0dFRUVLSVd4VGVscEM0dGFSUGVWWXZtRUZhVXJ6QnV2emNISmJNbXNiakwzOVVhL0ZWSkNzampZTzdObkp3NTRZeS9UVUNRMXJTZDlnNG1yYnVXT25qNlhRNmlnb0xLRkRuVTZCV1U2RE94OU8zQVYxN0RpWjZ5OSs5TWs0ZTJzT016OTdrOFpmL1hhYmtrakc3TjY0d0tOVTBhdklMMkRzNm14enY0ZTF2dE9GMFVXR2gvcldWdFcxbEw4dkF3eE9lNXB0M244YS9VUWlqSG44UjN3Ykd5MVlKSVlRUVFnZ2hha1lTRWtJSUlZUVFRdHlpUUpWbnNGeVpoTVRwWXdmWXUzV3QwVzJ4Ui9aellNZDZrejBtYXNPVjg3RWNQN0NUaTJlT2szRDFvcEhHM0VwYWQrcEJ3K0RteEYwK3orV3pKeWtzVUZOWW9DNUpOdHg4WFZpZ3BsQ3Rva0N0cHJCQXBWOTMrL0ZNdVh6MkpOTS9lcGtuWC84WUp4ZDNrK091WG9obDlZS2Y5Y3NkdXZVbXRITVBvMk1MMUNvMFJZVkdTM2dWYXpSb2l2NU9TTmphVlp3SU1jYTNRV09lZXVzTEdqVnRKUTJ0aFJCQ0NDR0VxRU9Ta0JCQ0NDR0VFT0lXcWp6RGhJUzFqVjI1NC9OenMxazg4MnVEZFgySGpXUHp5Z1g2Ry9tcmZ2K0pKaTNiNFZKT3I0dWFTTHgrbVozci96UzVYYXZWY216L0RvN3QzMUVuNTc5VlV0d1Z2dnZ3Qlo1ODdXTzgvQnFXMlo2Wm5zSnYzMzVFOGMzbTRjNXVIZ3U4bDdzQUFDQUFTVVJCVkF3Wjl4U3BTWEdrSnNhVG1oUkhXbEtjZmpuclJob2pKajFIZUoreXZUank4N0lObHUwY1RNK3dxRWpqWnEycnZhOFFRZ2doaEJDaWNpUWhJWVFRUWdnaDdqcnZQejI2NGtFM1ZhVmhkV1hrNW1RYUxOdllsWitRV0RyN2YrUmtaZWlYdS9ZY1JQK1JreWhRcS9SSkFyVXFuMFV6djJUS201OVg2Z244eXM1SUtOVzJheVFyNS8yQVJsTlVwZjJxU3FGUVlHRnBoYVdWTlZiV05saGEyZHg4YmMyVjg3RVVGcWdCeUV4UFpmcC9YdWJ4bHo4aXNFa0wvZjRGYWhVL2YvNFcyVGZTOWV2eWNyTDU5N05qOWYwb2pISDM4alc2UGlzajNXRFp3ZG1sSnBjbmhCQkNDQ0dFcUdPU2tCQkNDQ0dFRU9JV09aa1pCc3ZsOVRVNHRIc1R4dy91MGkrN2Uva3lkTnhUQUF3Y1BabllJL3RJUzA0QTRFTHNNZlpzV2tuM2ZzT01Ia3VoVU9nVEVWVk5TTmpZMnRPeVE3akpHUkFXbGxaWTI5aGhiV3VMamEwZDFqWjJXRm5iWW0xamk1Vk55ZCtKMXk5ejZ2QmUvVDVQdmZVRlZqWTJXRnZiWW1WdGc1V05MWlpXMWlZVEtsZk94L0xMbCsrZ3ppK1pZWktmbThPTVQ5L2d0VTluNHVyaHJSOTNlNStOMjV1SUcrUGlZWHhtU1VaYWt1RTROODhLanlXRUVFSUlJWVNvUDVLUUVFSUlJWVFRZHgxM0wxOFVTcVhKN2FtSmNmclhicDQrS00zTVRJN1ZGaGVYYWU1Y25zejBWSU5sQnlkWEUrTlNXREh2Qi8yeVVxbmswYWZlMFBlY3NMQzBZc3cvWCtISGoxL1ZKeGpXTHBwRjA5Q09ScHN6SzgzTUtOWm85REZYVmNTQTRiaTZlK0hoNDQrcmh3LzJUczdZT3pwamEydGY3dGVuMUo1Tkt3MFNFc0V0MmxUcC9JRk5XakQxN1MrWThlbWI1T2VXbEZMcVAzS2lRVExDeXRvR0w3OUFFcTlmTW5vTVIyZFgzTDM5OUEyczNiMThjZlB5eGQzTHorajRsSVRyK3RmMmpzNlZia0F1aEJCQ0NDR0VxQitTa0JCQ0NDR0VFSGVkNTk3L245RW14cVZlbmRCUC8zcktXNS9qV2s1dmhveTA1Q3FWZFNxZDBRQWxTUUlIcDdKbGdJcUxOY3o3L21QOWJBQ0Eza01mcFdGd2M0TnhqWnUxcGx2Zmg5bTljUVZRTWh0ZzBjOWY4c3k3MDhyTU5MQ3dzTlFuSkc1dDFBd3dmL3AvOFcwUVJQdndYamlibUFYUU1MZ0ZEWU5ibEZtdjFXcFI1K2RoYlZ0KzZhbkt5cnFSWnJKaHRWL0Q0SnRKaVRlSUdqeWFxRUZsUzI4MWJ0WWFqYVlRTDk4R2VQazF4Tk0zQUEvdkFEeDlBN0Myc2ExU0xIRlh6dXRmZS9rMnFOcUZDQ0grbjczN0RvK3E2QUk0L051VzNudWxoZEE3V0FBUlFZclNwSXVDQ25ZczJQdUhGVVFVYkNpQ3FDQkZGQUZCaXZRaVNFUkNKd0VDaEpCT2V0K1V6ZTczeDVJbFN6WTlrQURuZlo0ODJiMTNadTVzU01obXpwMXpoQkJDQ0NHdU9RbElDQ0dFRUVJSVVVcEM3SG5UWXpkUEg0c3BpdFl1L1k0TFo4Tk56d09idHFELzhBa1d4eHMwOWxGT0h0bHYycVVSZFNhYzNYK3RMTE5ZcjdHeUlWK2JCMkNxeFZBaSt0eHBqdnk3bTc5K1g4aXdCNStpMXowanEvUmFkRVdGTFBubVl4SmpvNWo0NHJ2NEJqYXJVci95bkFrN3hJK3pwdEs1ZXgvdWUrZ1ppd0VFMzhDbXZEN3pSK3djSEMyT01lTGhaMnMxaHhJR2c0R28weWRNei8yYU5LLzFtSHE5SG1VRk8zT0VFRUlJSVlRUXRTUHZ0b1VRUWdnaHhBMHRMZWx5blFHVnV1TDdjWEt5TWtndHRVUEN5N2RzYXFXRC8yeGozN1oxcHVkVzFqWThPUG5OY3RNaVdWbmJNT2F4bDh5T2JWcjVzMW02SWNCc2NWK3J6VFU3cDgzTEFZeUw4TXBLWGtPSmZHMGVDejU5bTdCRCswaE5pdWZyOTEvZzBMNGRWZXByU1ZSRUdEOTkvaDQ2WFJFSDlteGgxbHRQY2piOHFNVzI1UVVqNnRLRk0rSGtaR2VhbmplNVluZEtUWHoyeHVPc1hUYVBtUE1SdFI1TENDR0VFRUlJVVpZRUpJUVFRZ2doeEhVdk1lNENFY2NQRWhkMWx0U2tlRExUVThqS1NPTnMrQkhXTHIxYzU4SFp4YjNDY2M2R0h6VXJLTzNYS01qc2ZIeDBKQ3QvK3NyczJKakhYc0xUUXVDaXRPWnRPbkhiWGZlYW51dUtDdm4xKzgvUTYvV21ZN2IyRHFiSHVhVVcyZzBHZzFscXFQTFNKWldXbFo3S2Q5TmY1ZHlwWTZaamVuMHhCb08rZ2w0Vkt5b3F4THBVallhTTFDVG1mL0k2RzM3OWdlSmlYWTNITFU5eHNZN29jNmZadTJVTkcxZjhWT1o4eUk0TnBzY0toWUxndHAxcmZjMjBsRVQyYkZyTlYrOCt4L3JsQzJvOW5oQkNDQ0dFRU1LY3BHd1NRZ2doaEJCWDFmSFF2VmY5R2duUmtTeWJPNlBTZHNIdHVsUjQvdlN4QTJiUGcxcDNNRDNXNXVidzgxY2ZVRlJZWURyV3MvOTlkTzdlcDBwekhQckFrNXc4K2g5WjZha0FSSjg3eGU2TnY5Tm55UDJBZWZIc3JQUTAwK084bkN5eklJbUxtMmVGMTRtL2NJNGZaMDhsTXozRmRNelczb0dKTDc1UFVLc09GZlNzV0hEYnpydzA3VHNXejVsbVNsZGxNQmpZdVdFRkVXR0htUERNMjVVR1ppcVNtWjdDaGJNblRSK3g1OCtZYW1rMENUYXZqWkVVSDhQaGtNdTdQWnEzNllTZGcxT05ydzJnMHhXWmFuZ0FXRmV6bm9VUVFnZ2hoQkNpY2hLUUVFSUlJWVFRVjgyZVRhdjU4NWY1WnNkQ3RxK2o0NjEzWWxYcWJ2dmF1bkxCMmhJYld6djZEcjIvM1BPNm9rS09IL3pIOUZ5dDF0QWt1QzFnWEhqL1pkNU1VeDBJZ01iTld6TnMvRk5WbnFPTm5UMmpKazVoNFJmdm1ZNXRYcldZTnAxdng5dS9NUzd1bHdNTk9WbnBGQlVXb0xHeUppc2p6V3djVncvTFJhMEJ3Zy8veTdLNU15akkxNXFPdVh2NTh0Z3IwL0R5QzZ6eVhNdmo3T2JCTS8rYnhmcmxDOWl6K1EvVDhiaW9zM3d4OVJsR1RueWVibmYwcjNTYzNPeE1ZczVIRUJNWlFlejVDR0xPUjVnQ05aYlkyRjR1eUcwd0dGajk4eHl6M1NVOStnMnQ0U3NxTmFlc1RMUG5MbTZWNzBRUlFnZ2hoQkJDVkk4RUpJUVFRZ2doUkowekdBeXMrMlUrZjI5YVhlWmM5TG5UTFBycUF4Nlo4aTdXTnJZMUduL0NzMitiSGpzNE9tTmxiWU9OcloycEtIUnBLcldhNERhZEdmTEFFN2g3K1pVN1p0aWhFTFBVU00zYmRrSmpaUTNBMGYxL2MvTElmck5yUHZ6OFZGU3E2cjJkYnR1bE81MXV2NHNqLys0Q29IUDNQamhmMnZIZzZlTnZhbWN3R0VpTWpTS3dXVXN5MHk3dmRMQ3h0Y1BlMGJuTXVBYURnYTFybHJMMWo2Vm11eWthTjIvTnBKYy94TUZDbjVwU3FkVGNOMkV5VFZ1MFk4VVBzODBLY2Y4Ni96UE9oaDFoNU1Ubnl3U2M4dk55V2ZIajU4UkVScENlY3JGSzE3S3l0cUZSVUVzNjN0N2JkR3pMNnNXY0RUOWllaDdZdEFYdHV2YXM5ZXZLdkNJZ1VqcEFKSVFRUWdnaGhLZ2JFcEFRUWdnaGhCQjFTcWNyWXZtOFR6bTZmN2ZwbU1iS21rNjM5ZWJBbmkwQVJCdy95S2V2UDhhdzhVL1I4YmJlcURWV3pGcXlwY3JYNkhUN1hXV09mVGh2TlVXRkJSUVZGYUxYNmREcmkxRW9sVGc0dWxSYXpCb29FendwZmFkL3A5dDdvODNMNGM5bDg5QVZGVEwrMmJkd3J1RWQ5TU1mZnBhRW1QTU1HdnNvYmJ0ME54MzNiOXpjck4zNWlEQUNtN1VrTmVseWtXMTM3N0lCRlcxZURyOThOOU1zWUFMUTRaWmVQUEQwNjZhZ1NtWDB4Y1hWZVJsMHVMVVhmbzJhc2VqTDkwbU11MkE2SHJwM0t6R1JwM2w0eWxTOC9SdWJqdHZZMlJOOTdqUVpxVW5sanVubzdFYlRsbTFwMXJJOVRZTGI0dGM0Q0tYeWN0bTduUnRXc0hYTk10TnpwVXJGeUVsVFVDZ1U1WTU1NVRsZFVaSEZkcG5weVdiUEt3cGVDU0dFRUVJSUlXcEdBaEpDQ0NHRUVLTE9hUE55V1BqRmUwU2VPbTQ2cHJHeTV2RlhweEhVdWlQRnhUb083VFBtL3M5TVQySEpOOU5adDN3QmJUdmZUc3NPM1hEMThNTEJ5UlY3UjJlemhlaXFVQ3FWV052WWx0bDFVYXpUVVpDdnBWaW5vN2k0Q0YyUnNWYUFybGlIcDQ4L0twV2F5RlBIdVhEMnBLbVBqWjA5N2JyMk1CdW5lOS9CTkdyV2tndm5UaExjdHVKYUZCVnhjSFRtMVJuZmwxa29Ed3hxaWNiSzJsU2pJbVRIZWpwMzc4T0pneUdtTnQ1K2pjejZSSjBKNTVlNU0wZ3J0ZU5Bb1ZEUWY4UUUrZytmVU9GQy9aVktCeFdxRXNBQjhQRHg1L24zdjJiNS9FODVFWG81M2RYRitHaStldTk1UmovNklsMTY5RFVkYjlQcE52WnRYMmQ2N3V6bVFWQ3JEZ1MxN2toUXF3NTRsTm9sVWxwUllRRi9MUDZXLzNadk1qcytaTndUQkRadFVlRWNiYTZvQlpFWUYyVXhtSFRteEdIVFk3WEdDaGYzOGxOakNTR0VFRUlJSVdwR0FoSkNDQ0dFRUtMTy9MZDdzMWt3UXEyeDRyRlhQaUtvZFVjQXhqMzFPdFkyZG9Uc1dHOXFrNUdheEQvYi91U2ZiWCthamFWVUtsRXFWU2hWbHo2VUtsU1hQaXRObjQxdGlvdDF4b0NEcmdpZDZYTVIrdUppc3hSR3BUazZ1ekwxNitVQXJQOTFnZG01bnYyR29kWllsZW5qMzZRNS9rMmFsemxlWFpZQ0JXcTFoazYzMzhXQnZ6Y0RrSndReXdmUG1kZThLS2xwb2RmcjJiNzJGN2F1V1dwV1M4SEd6cDd4azkra2RhZmJ5b3dmRTNtYWhKZ29IRjFjc1hkd3hzN2VBWTIxTlVXRmhadytIa3JvbnEybXRzNnVWZC85WVcxanl5TlQzaTJUTXFxd0lKOWZ2dnVFb29KOGJ1c3pDRER1cXNqTnpxUjUyODRFdCsyTWg0VWRIMWM2RTNhWTFZdm1rSndZYTNiOHpudEdjdWM5SXl2dGYyWHRqUFhMRjJCamE0ZUxtNWRwbnVGSDl2UHZ6ZzJtTm9GTlcxUTdJQ2FFRUVJSUlZU29uQVFraEJCQ0NDRkVuYm10OXoxc1c3TU1iVjRPU3BXS2g1NTdoK1p0T3BuT0s1VktSazJhUXB2T3Q3SGh0eDlKakkwcWR5eTlYbTljYk5kWlRyRlRXeDF2NjQxU3FTVDYzQ21pejUweUhkZFlXVmRwb2Z0cUdEanlZWTc4dTh1MFM2STBsVnBOdTI3R1dna0YyanlPN3Q5dEZvenc4Vy9NeEJmZkwzZVhRV3BTSWl0K21GMmxlYlJzMzYxYTgxWW9GQXdZOFJCK2pZSllQbSttcWFoMjQrYXQ2ZEx6YmxPNzVtMDZtWDAvVkNRcUlveXRhNVp4K25ob21YTURSanpFZ0pFUFZXa2NSMmMzbWdTM0llcE1PQUFKTWVlWjg4R0xGZmE1Y25lTUVFSUlJWVFRb203SWJUOUNDQ0dFRUtMTzJOalowMnZnQ0FER1BQcWlXWTJFMGxwM3VvMVhaM3pQczFNL3AvZWcwVFJ1M2hwYk80ZHJPVlc2WGxvb2J4VFVpcDc5N3pNZDczM3ZLSXVGbzY4RkYzZFB4anoya3NVZEZIMEdqOFhKeFEwQVczc0hubnpqRTFOYW9ZNjMzc256NzM5ZGJqQUN3TnUvVWJublNyTjNkT2J1WWVOcU1IdmpRdjd6NzMrTnU1Y2ZYbjZCUFBiS1IxV3VZVkZhL0lWenpKMytTcGxnaEsyOUF3OVBtVnJsWUVTSit4NTZwc3J6Q0dnYVRNLyt3Nm8xdmhCQ0NDR0VFS0pxRkxyY1NNdDcySVVRTnhTRHdVQnNRakxoRVZIRXhGNGtPajZKdUlRVWN2TzA1T1VWb0MzSVI2ZlRWejZRRU9LYVVLdVYyRnJiWUdkbmpiMmRMZjYrSGpUeTh5SXd3SnMyTFpvUTRPdFpyZHp3UWxqU1orUUxwc2QvYi9xemdwYlZvODNMNGIvZG0rbDk3NmhxOXkwcUxDQmZtMGRSVVNIRlJjYTBTenJkcFpvUFJVWG1OU0F1cFdRQ1VDZ1ZnQUtGd3Z3RGhRSUZDaFJLNDJjdUhWZXFWTFR1ZUt2cHVnYURnWVZmdkVkQ3pIbGVuL2xEalJiUjY5S3Bvd2ZZdk9wbkVtS2pjSEoycFVlL1lmUWVOTHJNejMxaTNBVk9IejFBNzBHakt4MnpxTENBdHg4ZlZtNEtLNVZhVGFzT3R6SnMvSk8xTHVpc3pjMmhzREMvV3FtZnJyUnJ3KzltcWJUYWRlM0JpRWVlcS9HWUNUSG4yYnBtS1pHbmpwT2JuV24yZGRCWVdlUG00VTI3YmozcE0zZ3NObmIyTlo2M0pYZmVjem5Bc1hQMVYzVTZ0aEJDQ0NHRUVOY1RDVWdJY1FNckxDd2lKRFNNa05Bd0RoMkxRS0ZTMDZGdEd4bzNDcVJSZ0Q4Qi9uNDRPanBnWjJ1TG5hMGRhcldxdnFjc2hMaEVweXNtVDV0SG5sWkxkbllPc1hIeFJNZkdjU0U2aG1OaDRSajBPcnEwYjBIM2JtM3AzcTB0VmxhYStwNnl1QTVkcllERTlhcXdJSi80NkVpYUJMZXA3NmxjTlduSmlaY0NPem9NZWowR2d3R0R3WUMxalMydUhsNFc2MmJVRjRQQndJK3ovMGRlVGpiM2pwbEVjTnZPOVQybEdwT0FoQkJDQ0NHRUVFWVNrQkRpQmhSeExvYjFXL2V4YTk4UldnWUhjMWV2TytqYXFRUCtmcjcxUFRVaFJCMkppMC9nNEpGajdOcXpsNGl6WituZHZTTkQrdmVnUlZCZzVaMkZ1RVFDRXFLaDB4VVZOcWdnU1UxSlFFSUlJWVFRUWdnaktXb3R4QTNrK01sSWx2eStoZWo0RkVZTUhjelA4NS9FdzkydHZxY2xoTGdLL1AxODhmZnpaZGlnZ1NTbnBySmwreTdlL2V4bkd2dDdNR0gwQU5xM2JsYmZVeFJDaUZxN0VZSVJRZ2doaEJCQ2lNc2tJQ0hFRFNBdUlZVTVQNjRpN21JRzQ4ZU81cDUrZlZDcEpQMlNFRGNMVDNkM3hvOGR4YmhSdzltMGJTZWZ6djBkZjI4WG5uOXNGUDYrTmMvZkxvUVFRZ2doaEJCQ0NGR1hKQ0FoeEhXc3FFakhzbFZiV2JQcEh5YU1HOFBNNGNOUUtwWDFQUzBoUkQxUnFWUU1IdGlQZS92MzVmYzFmL0xzVzE4eS9KNmVqQi9WSDQxR2Z1VUxJWVFRUWdnaGhCQ2lmc25LcFJEWHFiaUVGSjU1OHd2T3gyYXk4THM1M0Q5eXVBUWpoQkFBS0pWSzdoODVuSVhmelNFeU5vTm4zL3FTdU1UVStwNldFRUlJSVlRUVFnZ2hibkt5ZWluRWRXajN2aU04OTlZWERCMDhoR252dmlWMUlvUVFGbm00dXpIOTNiY1pjdThnbm4vekMvNE9PVnJmVXhKQ0NDR0VFRUlJSWNSTlRQSTNDSEdkV2ZIblRsWnYvSWZaTTZZUkhDUkZhNFVRbFJzeGRERHQyclRtN1ErbWs1aWN4dGhoZmVwN1NrSUlJWVFRUWdnaGhMZ0p5UTRKSWE0VGVvT0JlVCt2NWE4ZEI1bjcrYWNTakJCQ1ZFdHdVRFBtZnY0cEczY2NaTjdQYTlFYkRQVTlKU0dFRUVJSUlZUVFRdHhrSkNBaHhIWGkrOFYvY3ZSa0ROL09ub21uaDN0OVQwY0ljUjN5OUhCbjd1eVpIRDBadzRMRjYrcDdPa0lJSVlRUVFnZ2hoTGpKU0VCQ2lPdkFpajkzc3Yvd0dXWlAvd0JIUjRmNm5vNFE0anJtNk9qQTdPa2ZFSEk0Z2hWLzdxenY2UWdoaEJCQ0NDR0V1QWxrWm1Sdy9OQ2hhM2E5Nk1oSVVwT1RyOW4xS2hKKzlDaW5UNXlvNzJrMEdCS1FFS0tCK3p2a3FMRm14TWNmU2pCQ0NGRW5IQjBkK1B6akQxbTFZYThVdWhaQ0NDR0VFRUlJY1ZVVjYzVE0rK3d6bHM2ZlQraStmZGZrbXQvT25NbldkZldmR2FDb3NKQzF2LzdLeWlWTEtDd29xTy9wTkFoUzFGcUlCaXd1SVlVdjVxOWc5b3hwa3FaSkNGR25QRDNjbWZIKy8zajFyYWtFTlEzQTMwZitqeEZDQ0NHRUVFSUlVZmRVYWpWakowNWsvdXpaN05pNGtYWmR1bUJqWTFOcHY4MXIxNVo3YnVCOTkxVjdIdGxaV1V4NzdiVnE5N05rNHJQUDBycERCOU56YlY1ZXVRR0hYdjM2c1c3RkNyWnQyRURQUG4zS0hkUFoxYlZPNXRiUVNVQkNpQWFxcUVqSEI3TVhNZW5oQ1ZMQVdnaHhWUVFITldQaVF3L3l3YXlGZkR2alJUUWFlVnNnaEJCQ0NDR0VFS0w2Vmk1ZXpJRi8vcW0wWFdweU11Kzk4RUs1NTd0Mjc4N1lpUk1CMkxGeFk3bnRhaEtRMEdnMGRPM2UzZXhZMU5tenBDWW4wL20yMjFBcXl5WVRDanQ4bVB6OC9ETDlYTnpjeko2di9mVlhEdS9mWCtIMWQyL2V6TzdObThzOVAzUCsvTXBld2cxQlZoNkVhS0NXcmRxS3IwOEFJNFlNcXUrcENDRnVZQ09HRGliMDhGRitXYjJOUis2L3A3Nm5JNFFRUWdnaGhCRGlPblpuLy80MTd2djMxcTFsanBVT1VBQ3NXTFNJZ3lFaE5ScmZ4dGJXYkt5UzhWS1RreGs1Zmp4VzF0Wmwrc3lLakNRL1A3OU12L0pNZU9xcGFzOXIvOTkvYytia3lXcjN1MTVKUUVLSUJpZ3VJWVUxbS81aDRYZHo2bnNxUW9pYndFdlBQc1dreVZQbzEvc1dTZDBraEJCQ0NDR0VFS0xHQm84ZVhlTytsZ0lTRlhtamtzWC93L3YzbTNZdGVIcDc4K3FISDlaNGJsWFZ2a3VYYXZjNWMvSWtTRUJDQ0ZHZjV2eTRpZ25qeHVEaDdsWjVZeUdFcUNVUGQzY20zRCtHT1QrczVKUC9WZjl1RGlHRUVFSUlJWVFRTnpkN0J3ZGMzV3QzZzV1RGt4TTJ0clpWYm4vWHdJSGxudHUxZVRQZWZuNjBidC9lTkxab0dDUWdJVVFEY3p6OEhIRVhNNWc1ZkZoOVQwVUljUk1aTTJJWWF6ZHU0dmpKU05xM2xybzFRZ2doUkVObE1CaUlUVWdtUENLS21OaUxSTWNuRVplUVFtNmVscnk4QXJRRitlaDArdnFlcGhCQ05BaHF0UkpiYXh2czdLeXh0N1BGMzllRFJuNWVCQVo0MDZaRkV3SjhQVkVvRlBVOXpSdkN2U05IY3UvSWtiVWFZK3BubjFYN211WFp0WGt6Zm9HQnRaNVRkZTNkdnIzYWZSTGo0cTdDVEJvdUNVZ0kwY0FzV2JtVjhXTkhXeXlrSTRRUVY0dFNxV1Q4MkZFc1hibUZtVk9mcnUvcENDR0VFS0tVd3NJaVFrTERDQWtONDlDeENCUXFOUjNhdHFGeG8wRDY5ZTFDZ0w4ZmpvNE8yTm5hWW1kcmgxcXRxdThwQ3lGRWc2RFRGWk9uelNOUHF5VTdPNGZZdUhpaVkrTUlQUmJEVDhzM1k5RHI2TksrQmQyN3RhVjd0N1pZV1ducWU4clhwVE1uVC9MRGwxL1cyWGpQdnZFR2pacFY3VWE1ODJmT29ORm9DR2pTcE02dVh4dnJWcXlvN3lrMGVCS1FFS0lCT1gwMmh1ajRGTzdwMTZlK3B5S0V1QWtON05lWGhVdVhFM0V1aGhaQmdmVTlIU0dFRU9LbUYzRXVodlZiOTdGcjN4RmFCZ2R6VjY4N21QandZL2o3K2RiMzFJUVE0cnFnVnF0d2NuVEV5ZEVSSHk4dmdvUE1GN25qNGhNNGVPUVk2N2Z2NWZQNUsramR2U05EK3ZlUXY0ZXF5YzNkdmNMMFNTVjJiZDZNbmIwOXQ5NXhSNFh0bkZ4ZFRZOFBob1NVVzhTNnNLQ0FSZDk4ZzQrL1A1TmZmNzNTNjY5WXRLak1zYWl6WndGWXZXeVp4WnVEc3pNenkrMDdZTmd3WE55TTZkWU5lajBLaFlKUDVzMnJkQjVYMnJOdEcrRkhqMWE3My9WS0FoSkNOQ0FidHUxanhOREJxRlJ5UjVNUTR0cFRxMVNNR0RxWTlWdERlRm5lZ0FzaGhCRDE1dmpKU0piOHZvWG8rQlJHREIzTXovT2ZsUHB5UWdoeEZmajcrZUx2NTh1d1FRTkpUazFseS9aZHZQdlp6elQyOTJEQzZBR1N6cmFLM0wyOHpGSWp4VjI0Z0l1YkcvYU9qbWJ0ZG0zZWpMMkRRN1hTS1BrRkJ0S3VWS0hvRTRjT0VSOFRBNENWdFRXMzkrN05yczJiT1hQeUpNR3RXMWM0Vm5tQkRjQlUvTG82ZmUrNCsyNVRRS0s0dUJpVnVtWkw3YjM2OWFOWHYzNDE2bnM5a29DRUVBMUVZV0VSdS9ZZDRlZjVUOWIzVklRUU43RUJkOS9GcEtkWDh0eWpJMlM3c2hCQ0NIR054U1drTU9mSFZjUmR6R0Q4Mk5IYzA2K1AzS3draEJEWGlLZTdPK1BIam1MY3FPRnMycmFUVCtmK2pyKzNDODgvTmdwL1g0LzZudDUxUTYvWDg4MG5ueERVc2lXUHYvaGlyY2Z6RFFqZzdrR0RUTTlUazVKTUFRbUFubjM3c21mN2RyYXRXMWRwUUdMbS9QbGxqdjJ5WUFGSFEwUDVlTzVjaTc5elo3MzdMc2tYTDFyc1cxcStWb3UxdFhWbEwwY2dBUWtoR295UTBEQmFCZ2ZMblU5Q2lIcmw2ZTVPY0ZCei9qMFl6cDNkTzliM2RJUVFRb2liUWxHUmptV3J0ckptMHo5TUdEZUdtY09IU1UwNUlZU29KeXFWaXNFRCszRnYvNzc4dnVaUG5uM3JTNGJmMDVQeG8vcWowY2hTYW1WU2s1UFI2L1g0QmdSWVBKK2JrOFBtdFdzdG5sTXFsZlFmT3JSYTEzTnljYUZEMTY0YzNyK2Y4MmZPMERRNHVGcjl0Vm90R28ybTFqY0E1T1htWW1kdkR4alRQKzMvKys5cTlXOFNGRlNsdEZNM0F2a3BFcUtCQ0FrTjQ2NWVGZWZRcTQ2OG5HeHlzakx3OHFzODdVcHFVanl1SGo1WDVZOGV2VjRQQmdQS3EzUm5WN0ZPVitNdGNUZXE5SlNMT0xxNG9WYkwzZTNYbTh5MEZKeGMzVkVvRlBVNmp6NTM5bVJmYUtnRUpHNXdSYnJpK3A2Q0VFSUlqTHNpM3ArMUVEL2ZRQlorTjBkdVVCSkNpQVpDcVZSeS84amgzTjM3VHI3NGRoN1B2dlVsNzcwNkNYOGY5L3FlV29OMjRkdzVBSnExYUdIeGZGNXVManMyYnJSNHJpWUJDWUR1dlhzVEh4TlRvM1d0OU5SVW5OMXEvN3MzSXkwTm55dUNNRVBIanExUzMxMmJOdFg2K3RjVFdjVVRvZ0V3R0F3Y09oYkJ4SWNmcTVQeDhuS3krSExxczJpMXVUejI4a2MwYWRHMjNMYmF2QnkrL2VobDdPd2RlZnkxajNGeDl5eDNqaGZqTHVBVDBNVHN1RTVYVk9IQzkyZHZQazV5UWl5emxteXA4dnpmZm53WW5yNEJ2UFRSM0hMYkZPUnJXVGIzWTdTNXVUejE1aWVvTlZaVkhyKzBkeWVQeHRQSG4rZmYrNnJLZldhLy9SVHBxVWxNbS85SGphNTVOVzM1WXduYjFpemozakdUNkRQay92cWVUclZFbkRqRXRyWExHRDNweFNvRjBtcGp4aXVQVUZSVXlMdGZMd2VNUWJuRmM2WXhaTnpqQkxmdFVrbHZPSDA4bE15MFZHN3RYWG5ScnJpb3N4elp2NXU3aDQ3RHhzNiszSGJuVDUvZ3A4L2ZwZXNkL1JqKzBETlZmekZYUVplT0hmaDUyUzhZRElaNkQ0NkkydEhwOUNTbnBwT1lsRVpjWWpJeGNVbkV4QnMvNGhOVDYzdDZRZ2h4MDl1OTd3aGZmdjg3a3g2ZXdJZ2hneXJ2SUlRUTRwcnpjSGRqK3J0djg4ZTZEVHovNWhlOCtOUVl1WG1yQWllUEhRTW9VeitpaEtlM042OSsrR0dkWHJOeFVCQXZUcDFhN1lCRXZsWkxhbElTcmRxM3I5WDE4M0p6eWMzSndjUFRmRTN0anJ2dnJsTC8vL2J1cmRYMXJ6Y1NrQkNpQVloTlNFYXAxdUR2NTFzbjQ5azVPSEY3MzhGc1hQRVQ4MmUreVNNdnZFdXJEcmRZYkx2dWwvbGtaYVRSSkxodHVjRUlnRFdMdnlWazV3WW12dkErYlRyZkJoaURBbk0rZUFIZlJzMFkrOWhMYUt6cUpsZGVZVUUraFFYNUZiYXh0ckhGMGNXZDhNUDdXVDd2VXlZODkwNmxDNmNHZzRIUDM1bE1pL1pkR1BxQXNWWkhYazRXZWJsTzFacGZ2amFQL0x4Y2krZG12djVvdGNheTVJMVBmNnB4MzFZZGJtWHJIMHZac2U0M2J1OHpHRnQ3aDFyUDUxcUpQUjlCNUtuanJGejRKYys4TS91cVhxdXdJSis4bkd6VDg0elVaREpUazVuL3ladmMxbWNROTQxL0dpdHJHNHQ5dGJrNUxQMzJZN1M1T1doenMrazlhSFM1MTlFWEYvUGJnbG5FUjBlU0VCM0o0NjlOTDdldHM3c25hbzJHdlZ2V29MR3ladkQ5eGdEbHBwV0xPUHBmOWJaNlF1Mitqd0w4L1ZBbzFjUWxwQkRnVi83L0M2TCs2UTBHVXRNelNieVlSbUp5R2drWFUwbThtRXJDeFRRU2sxSkpTczB3N2xRVFFnalI0S3o0Y3llck4vN0Q3Qm5UQ0E2U29xbENDTkhRalJnNm1IWnRXdlAyQjlOSlRFNWo3TEErOVQybEJpY25LNHVUeDQ4RHNISFZLcDU2NVpWcmRwTmJUWFpISEEwTlJhL1hFOVN5WmEydUhSc1ZCUmdMY0l2S1NVQkNpQVlnUENLSzltMHFMcnhUWFgySGpxTzR1SmpOcTM1bTRSZnY4ZkswNy9EMmIyeCszY1A3K1cvM1pud0RtM0wvazY5V09GN3Z3V000ZG1BUFM3Nlp4cFQzdjhJbm9DbS96ditNeE5nb0dnVzFxck5nUkhXTWZQZzVZczlIY09yWUFlS2p6K0hmdUhtRjdXUFBSNUFRRTRtYnAwKzFyck5uMDJwc0hSenBka2YvU3RzbUo4UldhK3pxcWtyQVE2bFVvYzNMWWRaYlQySmxZM2xSSGN3WHJGOTlhRUNkeksrMFQzNWFYNjJkSzcwSGplYmczbTFFbmpyTzRaQ2RkTzUrOWQ3Y2FheXMwZXN6VE0rRFduZmtsUm56V1RiM0UvYnYzRWpxeFhpZWZ1dFRpMzF0N1IyWTlPSUhMUGpzYmRZdC81N0Nnbno2ajVoZ3NlMzJQNWNUSHgySm83TXJZeDUvcWNJNXVYbDQ4OWdyMDVnNy9SVjJydjhOWjFkMzdoZ3duS3lNdEt2K2ZXVkpoN1p0Q0lzNEx3R0plcVEzR01qS3ppVWxOWU9VdEN4UzBqSklUY3NpT1RXRHBKUU1FcE5TU1V4T282aElWNlB4bFFvRkJvekJXb0RVdEhUYzNWenI4QlVJSVFCU1V0Tk1qMjF0YTdhalU5eFk5QVlEM3kvK2svMkh6ekQzODAveDlKRFVIMElJY2IwSURtckczTTgvNWVXMzN5VXRQWXNuSHg2R1VuYVZtK3pZdUpGaW5ZN3VkOTFGeUs1ZHJQMzFWKzRiTjY1V1FZbURJU0VjREFtcHcxa2FaV1prc0dYdGw0RlRuZ0FBSUFCSlJFRlVXalFhRFoxdnZiVldZMFdFaHdQUXBIbkY2MUxDU0FJU1FqUUFNYkVYYWR5bzlsSFU5Yjh1SUN2ZFBBV0hqYTBkR2lzYnR2KzV2RXo3aU9NSEFiQ3pkMlRWd3NzcGk1eGMzUmt5N2dtenRtNGUzand5NVYzbVRuK0ZKZDlNSjdoTlo0Nkg3cVY1bTQ2TW1qU2wxbk92VEhrTDhmbDV1V2lzckZuNjdjY1d6NWRlZEQ4VXNoT0FsaDI2VnV2YWE1Zk53OU0zb0VvQkNRQkhaMWZlKythM2FsMEQ0S01wRDVLWm5sSmhtK29zVEZjMlZtbnVYbjVsam1Xa0psRmNyTVBOMHdlRnd2S2RCbW5KQ1JnTUJvdjlMZldwYXVCajJkd1pMSnM3bzhJMjFVa0RkaVVyYXhzTUJnUDY0bUpUZlJOSFp6ZWVmT01UdHF4ZVROc3UzU3ZzMzZ4VmV5YTkrRDQvZmo2Vnphc1g0K1RpeG0xOXpOTXN4RVNlWnV2YVphalVhaDZaOGk3T3JoNlZ6aXVnYVREam5ueU5KZDlNWThzZlM3amx6b0dNZmZ4bHhqNytjcFZmMjh6WEg2MlRBRWFqd0FCaTQ1SnFQWTRveTJBd2tKT25KVDB6aDdUMFRHT1FJUzJEbE5STVV0TXlTVTdMSURVMWk1VDBESFM2MnUxdVVDcVZlSHU2NHVQbGhxK1hPLzYrbmdUNmV4TG83NDIvdHdkUHZ6NmJ5QXZ4QUJ3NWZvSzdlL2VxaTVjb2hDamw2SWt3MDJNL2J3bnlDdmgrOFo4Y1BSbkR0N05uNHVoNC9leG1GVUlJWWVUcDRjN2MyVE41NVozM1dMQjRIVTg5TXF5K3A5UWdYSWlNSkdUM2JwcTFhTUh3Qng0QUlHVFhMbEtUa3JoMzVNZ2E3eDd3RFFpZ2RZY09wdWNuangwakliYml2M2tyMnlXZWxwTENqMTkvVFU1Mk5vTkdqaXczdlZSVjZQVjZqb2FHNHVydWpvKy9mNDNIdVpsSVFFS0lCaUE2UG9sK2ZTdlBXMStac0VNaEZoY2k4N1Y1SE5xM285eCs1MDRkTTN2dTZSdFFKaUFCMEtSRlcvb011Wi90Znk0bktUNkd3R1l0bWZUU2g2aFV4djlLZnZudWt6SjlzalBTeWozMzRPUTNBVGkwYndkYjF5dzFPNWVXbkdnS1Fyeng2VStWTHJEbVpHVlVlTDZ3SUorRGU3Y0JzSHJSSEZZdm1tTTZsNXdRYTNHaHZEWUwzcVhuNWVEa1l2SGMrZE1uaURvVHhoMERobGRyaDRtbmIwQ3QwdkZZV3JCK2EvYWlNdTFtdkRLUjFLUjRYcG8yRjFzN3kzOHN2enQ1TkhrNVdSYjdsOGZLMm9aMlhYdFVaOHBtd2cvL1M3NDJ6K3hZZFZObHBTZGZCT0N6TjU4QUN6ZHFsS1JJYXRHMkN5TWVlYzdpR0MzYWQrWEJwOS9nd045YjZIVEZibzZpd2dKK21UY1RmWEV4OXoveFNvVjFYQUQyNzl4SWJrNFdmWWVPbzhPdHZiaDN6Q1NhdG15SHRZMnR4ZllyZnZnY0p4YzM3aGs5c1pKWFduT05Bdnpac1N1czhvWUN2Y0ZBVGs0ZUdWazVaR2Jta0pHVlMzcG1GaGxadVdSbTVaQ1JhZnhJejh3bU15dVh6T3djaW92ckxvMlN1NnNUUHQ1dStIcDU0T3Zsam8rM08zN2Vidmg0dWVQcDdvSktWZjdXNVR0dWJXOEtTTXhkc0pCYnVuVENxUlp2eG9VUTVyS3lzNW03WUtIcGVjOWIydFhqYkVSRHNPTFBuZXcvZkVhQ0VVSUljWjF6ZEhSZzl2UVBlT2FWTjNCMTNYblRwMjlLVFVwaXlieDVLQlFLN2hzM0RvRDd4bzNEMGNtSjdSczI4TlcwYWJoZnFxK1FuWlhGeXNXTGpTbVdMdTJjS0xsaHNMaTRtR0tkanBidDJ0R3RoM0hkd0M4d2tJSDMzV2U2Vm1aNmVwbUFSSFpXRmdDMnRyWW9WU3FPaFlZYW45dlptYlV6R0F5RTd0dkgrdDkvSjErcnBXZmZ2dlFlV0hsdHlJcUU3dHRIVmtZRy9ZWU1LWFB1amFlZXF2STRUWUtDYWpXUDY0a0VKSVJvQU9JU1VnandMM3VIZVUxVnRKRCs2a01ES2x6UXJ1d085cExnQThENFo5NHlXekN0S09oaDZWeEpRRUtibTExbWdieFlweXR6ckRvTDhWY3V1dS9idm82OG5DejhHalV6Szh4OWFOOE9iR3p0YU5QNTlpcU5XeDNoaC9lemJPN0hQUFQ4L3l6VzhOaTQ0aWZPUjV5Z1JidXUrRGU1ZWJiMTJUczZtLzd0YTJMbTY0K1dDVWpVZEVkQWNtTEYvYng4RzVrZWgreFl6NnFGWDF0czk4NFQ5MWs4RHZEYmd0bjh0cUJzVFl6U1A2ZTcvbHBKY2tJc2ZZY2EzN2lWZkM3UGY3czM0ZWtiY0ZVREVnSCtmc1FsVkgyWHpmWE1ZREJRV0tRakoxZExUbTRldWJsYWN2THlUYzl6Y3ZQSnpkV1NuYXNsSjA5TFRvNlduTHc4Y25PMFpPZm1rWm1kZDlYcU5EZzcydVBoN29LSG16T2U3aTY0dXpuaDVlR0toNXN6UGw1dWVIdTZZVzJscWZINFk0ZjNaZk91LzdpWW5FNXlTZ3FUSnIvQU0wOU1vbU83dG5pNHU5WGhLeEhpNXBLU21zYlJFMkhNWGJDUTVCVGovNlUrbm03Y1A2SnFoUTNGamVudmtLT3MzdmdQY3ovL1ZJSVJRZ2h4QTNCMGRPRHpqejlrOGt1djRlUHBkbE1YdWo3ODMzOWtaMll5N1A3N1Ric0VGQW9GZHc4ZVRKZmJiK2UvdlhzNWQvbzBSVVZGRk9ibmMzai9mb3FMaTAzcFk2L1UvYTY3QUJnOGFoVGVWK3c2NkQ5MEtEMzZtQWVBUXYvNWgwMXIxcFFacDEyblRtYlBOLzN4QjdzMmIwYXQwVEQ4Z1FkTTE2bU4zVnUyWUdOalE4KytmY3VjS3duT1ZHYkhYMy9WZWg3WEV3bElDTkVBNU9acEcvd2ZKWHE5bm5XL3pHZlA1ai9RV0ZsVFZGakE4ZEM5OUJrODFxemRsVUdEa3NCQTZjWFhLNE1GUGZ2ZlI4LytseGQwS3d1YUFNU2NqeUN3YVF1elkvSFJrZmcxS2xzUU1Ec3puVzFyZjBGalpjMmtsejdBMWNQYmRPN1F2aDA0dXJqVmFvRzhQQTVPTGhRVkZyRGloODk1YmNZQ3N3TFRFY2NQY2o3aUJHMDYzMTd0WUVUcDNTTTFrWmFjV09PK0RWVjFkN05rcHFYdzBRc1BFdGlzSlM5OE1LZnlEb0N0blNPZXZnRVZ0aW41dnE2czNmWEF5ZEdSM0Z4dGZVOER1SFMzak41QVVWRVJSY1hGRkJYcEtDb3FwcUN3a1B6OFFyVDVCZVFYRktMTkx5Uy9vQUN0dGhCdFFRRUYrY2JQeGphRnhqYmFmTFFGUmVTWDlORWFBdzlGdXVKcitwcnM3V3h3ZFhIRTFka1JEM2NYUE4yY2NYZHp4dFBOMlJTQThIQnpScU81dW0vVjdHMXRlTzNaQjNuMS9XOEJTRTVKNFlNWm4xM1Zhd3B4czNydHVRZXdzN24yTmJkRXd4Q1hrTUlYODFjd2U4WTBxUmtoaEJBM0VFOFBkMmE4L3o5ZWZXc3FRVTBEOFBlNU9mK1B2K3VlZTdBdVoxSGUxZDNkYklkRGFRYUR3ZlFCeGlCR3lRZkFuUVBLM2pUcjZ1Nk9xN3Y1MTdsbHUzWmtabVJRck5PaDErdFJhelMwN2RpUm9GYXR6TnIxR1RTSW5PeHMrdHh6RHg3ZTNsUkYxKzdkeWNuT0x2Zjh1RWNmSlRreEVUdDdlOU14RDA5UG1nUUZsUW1jbENjbUtnb3I2NXZuZmFJRUpJUm9BUEx5Q3JDenRaeWFwU0VveU5leTZNdjNPUk4ybUlDbXdZeC81aTFtdmZra2gvZnRLQk9RdUZyNjNmY2c5bzdPQUlUczJNRHFSVi9UZi9nRUJveDhDSUQxeXhldys2K1Y5QnMrbmdFakhxTEgzVVBKemM0RVFLM1IwTFBmTU55OS9NeUNFVmRibzZDVzlCMDZqbTFyZjJIMXozTVkvOHhiZ1BFWDdsOHJGd0dVV3d5NUlwWjJqNGpxc2JFenZsRW96Sy82Z251bjIzdlQ2ZmJlNVo0M0dBeTg5dkJBbENwVnJWSnFOUlIydHJia2FRdEl1SmpLcGgzN0x3VUY5QmdNb05jYjBCdjBHREFHQ2tvQ0JnYURIcjJlUysyTWowdjY2UTBHMCtNaTNhV2dndTdTUjVIeHVVNVhqSzY0bUtMQ2t1TTZVd0NpdkR0bkdnb25CM3Rjbk94eGRuYkF4Y2tSRjJjSFhKd2NjSGEyTC9YY0htY25CNXlkSE5Db1ZmVTlaWk91SFZvdzYvMW4rZXpiWDdpWW5GN2YweEhpaHVQdDZjcnJ6ejFJbC9ZdEttOHNia2hGUlRvK21MMklTUTlQSURpbzdNMHpRZ2docm0vQlFjMlkrTkNEZkRCcklkL09lUEdxMzFUVUVLblZhbnIxNjFmdGZxV0REN1hoRnhob3FsdFJFUnNiRzhZODhraTF4dTV6NzcwVm5nOXMwb1RBSmszTWp0MDVZSURGWUVwNTdwODBxVnB6dXQ3ZGZEOGhRalJBMm9KODdHenRLbTlZUlpXbFhTcXZaa0o1ckcxc2NmZnl4ZHJXamdlZWVoMXJHMXVhdG16THVaUEhLcXlSVUpkS1V0TnNXL3NMbTFZdXdzYldqbWF0TGhjMWF0dTFPL3QzLzhYV1A1WVNmZllVNDU5NUN6c0hZeDcwZzN1M2taNXlrZlNVaTV3TlAxeG03T3lNTklzMUxvQmE3NXpvUDN3Q1lZZis1WERJVGpyYzJvdjIzZTdnU01oT1lpSlAwNmJ6YldWMmVWUkZiV3RJL1A3akYyU2tKdGU0ZjIybHAxeXMxdmRmZFpUMzcxaWk1Ti9UeXRvR2hVSkJRVUhaZ01UWjhLUDRCall4QmNDcVMyR3BLRVUxVmVYcmMrWFBzVktwNU5PZk45WDYyaVZzN1d6Snk5ZHlNU1dOeGI5dnJyTnhHeXFWU29tanZSME9Eclk0Mk52aFlHK0xnNzB0anZaMk9OcmJZdTlnaTZPOUxRNTJ0amc2R00vYjJ4dmJPam5ZVlZpbjRYclF0VU1MZnZ6eVRWYXMyY0UvQjA0UWZ6RVpyYmF3dnFjbHhIWEwxdFlLUDI5UGV0N1NqckhEKzJKdmExUGZVeEwxYU5tcXJmajZCREJpeUtENm5vb1FRb2lyWk1UUXdZUWVQc292cTdmeHlQMzMxUGQwaEdqUUpDQWh4QTJvZTkvQjVaNEwyYkVCV3p1SGN1LzBEdG14d2VMeGtST25tRVd1QTV1MTRtejRVV0lpVDlPNjAyMjFuM1FsaW90MXJGcjROZi90M29TanN4dVB2ellOLzhhWFV4MDFiZEdPNTZaK3dmeVpiM0w2ZUNoZnZmYzhqNzc4QWQ3K2pZazhkWnhqQi9hVU8zWkZSYjlyRnBDNHZDQ3RVcXNaOStTcmZQWCs4NnhhK0RXTm1yVmk0KzhMVVNxVkRMci84UnFNWFh0akhudXBYcTViNG1vVXRTNVJVUjBUdVB6dnFWQW9zTFYzSURjN3kreDhjYkdPcGQ5T3B5QmZ5OVN2bG1IbjRGVDlDZFkrSGxGaHlxZnNqRFR5dFhtbzFHcmNQSDFNeDFYS2huUEgvZFdnVml2UmFOUm9WQm8wR2hVYWpSb3JqUVliR3l0c2JLeXd0YlkyUHJhMnd0YmFDaHRyYTZ4dE5OamFXR05qYlkyTmpjYlV4dGJhMk1mYXhocGJHeXNjN1d5eHRyYXFrenR6cm1mMnRqWk1lbUFRa3g2UUJUTnhZNG1OVDJidmdXUHMrZmM0NGFmUGw5dk8yZEdlYnAxYTBxMVRLN3AyYkltbjI5Vy80VUxjK09JU1VsaXo2UjhXZmxlMUZKRkNDQ0d1WHk4OSt4U1RKaytoWCs5YmJ0clVUVUpVaFFRa2hHZ0FiSzF0eU5QbTRlVG9XQ2ZqalpyMFFybm5Rblpzd01IWnBkdzI1UVVrbE1yTGQvOFdGUlp3NnVoL0FDVEdYYmhxQVltaXdnSk9Id3VsVWZQV0xKN3pFVkVSWVhqN05lS3gxNmJqWmlIMWtyZC9ZNTZiK2dYZmZmd2FxVW54elBud1JTYSs4QjRQVDVsYTdqV3FVcStpcWk3blBEUS83dCtrT1hjTkdzT09kYi95NWJ2UGtaMlpSdmUrZy9IeGIxeWo2eWdVQ2hKam81ajExcFBsdHZIMERhQk41OXZadlhGbGhXM2UrUFFuWnJ3eTBlTDVqTlFrQUw3NDN6TW9GSmJ2L3RibUd2TW9samZHeTlPL014VSsxeGNiYy9RN3ViclhhdWRKeUk3MVpRSUpwVm42OTd5eWJnbUFrNHM3aWJGUmFITnpUUFU5d2cvL1MwNVdCcTA2M2xMdFlFVEo2MVBXUVdDZ3ZPL0h4TmdvNW54Zy9ObDE4L1M1cXFtaHRIbGE3R3hzOGZGMForSzRlMUVxRlNnVVNwUUtCUXFsd3ZoWm9TajFYSG5wTThaMkplMlZ4dTlabFZKNXFUK29OU3FzTkpwTEFRWmpjRUdqVWFOV3E5Q28xV2lzMU1iUEdqVldhalVxdFFybFRSNHNFRUxVWElDZkorUHV1NXR4OTkxTmFub1crdzRjWjgrL3h6bDg0alE2M2VXQzlKblp1V3pmYzRqdGV3NEIwS1NSTDdkMmFrVzNUaTFwM3pvSUcydXIrbm9KNGpvMjU4ZFZUQmczQmc5M3QvcWVpaEJDaUt2TXc5MmRDZmVQWWM0UEsvbmtmMC9WOTNTRWFMQWtJQ0ZFQTJCblowMmVWbHRuQVltcmJkWENyMG1JTWQ1aG1KNThzVTdIVGsyS040Mzc3dVRSRkJVVzhOQno3eEFWRVVadzI4NDhQR1VxdG5ibEZ3QjM4L1JoOGp1em1EdnRaWEl5TTlEbTVkVHAvQ3FpMTE5YWtGYVZYWkFlTVBJaFRoejhoNlQ0R0t4dGJCa3c4dUhxajEreTRLMVFZbXZuUUpjZVpZdEZ3ZVZkQWdGTmdpdHRBNWUvNXVXcFNoSHM4c1lvK1pxQWNmY0JnRnBWdTE4OTNmc09xVlgvRWs2dXhvQkVSbHF5S1NEeDN5NWp5cU03K2c4M3RTdlc2WmoxZHZuQkg1TkxKUTUwUllWVkxqcisxQnVmNE9MdVZhVzJ1ZG1aL0RSN0tzVTZYWlhhMTFhZVZvdWRyVFUrWG00OE1sYTJIQXNoYmd6dXJrNE1IZENUb1FONmtwdVh6OEdqcHdrOWVvb0RoMCtSbUp4bTFqWXFPb0dvNkFSVy9Ma1RqVVpOKzFiTjZOQTJpQTZ0ZzJnZDNBZ2JLVkF0S25FOC9CeHhGek9ZT1h4WWZVOUZDQ0hFTlRKbXhERFdidHpFOFpPUnRHOHRkWU9Fc0VRQ0VrSTBBUFoydG1SbjUrRGpWYldGeWNwVWxrZS9vcG9KbGRtNDRpZEM5MjRsdUcxbnpvUWRKanZUdkFCcWVmVXBLc3FKSHhVUlJzaU9EWnc3ZGRSVTIwQ25LMEpqWlUzN2JuZlFxdU90UER4bEt1MjY5TEM0Mkg4bE53OXZubnBqSnRtWjZUUnIxYjZhcjdEbWRFVkZBS2hVbWpMbjFHb043bDUrSk1YSG9OWlltZTA0cWFxU0JYMlZXb096bXdmam5ucWQ3V3Qvb1VlL29XYjFEa3FDRFoyNzl5RXhOb291UGZyaWZjVnVqTklCaVZsTHRsaTgza2RUSGlRelBZVlBGbTVBclM3N21nRGVuVHlhdkp5c2NzY29yZUJTQVduck9xeVhVaHV1bHdJQlNRa3grQVkySlRreGx0UEhRL0Z2MHB4V0hXOHh0VE1ZOU5VcUltNHdHS3JjWGxmRjRJSTJONGZ2UDMyTHRKU0xQRGo1elJyLy9GWkhWblkyOXZhMlYvMDZRZ2hSWCt6dGJMaXplMGZ1N040Umc4RkFiRUl5b1VlTUFZcER4OCtRbjE5Z2FsdFVwT1BROFFnT0hZOEFqRHRIZzVzRjBMRk5FTzFhTjZWZHF5QmNuY3UvWVVMY25KYXMzTXI0c2FOcjlMNVBDQ0hFOVVtcFZESis3Q2lXcnR6Q3pLbFAxL2QwMEJzTW5EeDlnYkNJODJpMUJaVjNFTmV0NjZsMmlRUWtoR2dBL0gwOWlJMkxKemlvYnFMbmxlWFJyNmhtUW5rTUJnUHJsMy9QN3I5VzBheFZlOFk5OVJvZlRYa1FiVjYyV1RzYld6dmFkTDdkOUx3azMzOTVkK29EUkVlZTV1QS8yd0J3Y2Zja0l6VVpOdzl2WHB2NUF4b3I0OTJIaTcvK3FGcnpCWmo0NHZ0bXo4c0xpcFFYUkptK1lLMHAzVkJWRkY0cWtHeGxYYlp3NWVGOU96aDVaRDlLbFlyYzdFeldMUDJPOGRWTVc2VE5OZTcyc0xtMG9IL3l5SDQycjE1TTZONXRQUDdhTkR4OXpPc09wQ1lsc0hmTEdrSjJyT2VKMXo0bXNGbkxhbDB2WDV1TFNxMHVOeGhSWFhrNXh1OFZPM3ZqVGlCTGFaU3FveXBCa0lwNCtRWUNjREh1QWdEcmx5OUFyOWZUZi9nRXMzWnFqVldWcnJWbXlWejJibGtEUUsrQkk3aHZ3dVJhemE5RWZsNHUzODk4azdpb3MvUWZQcDR1UGZwZWs0QkViRnc4L3I0ZVYvMDZRZ2pSRUNnVUNnTDl2QWowODJMRW9GNFU2WW9KUDMyZTBDT25PSEQwRkJIbllrMnBHUUgwZWoybnowWnorbXcwSy83Y0NVQ2dueGZ0V3plamZadG10RzhWaEorUCswMWZtK1ptZHZwc0ROSHhLZHpUcjA5OVQwVUlJY1ExTnJCZlh4WXVYVTdFdVJoYUJBWFcyenpPUmNYeDhWZExpYnhRY1ZZRWNXT1FnSVFRb2xvYStYa1JIUnRYNjNHYUJMZkZ4YzJUcDk2Y1dXNmJ5bW9telAva2pUSXBaQXJ5dGZ6eTNVekNEdTJqVVZBckhuM3BROVJXeGp6S2hRWDVwbmE5Qm83QTBkbVZ2a1BIbVk3TmZQMVI4clY1RmRZTWFOcWlMZmRObUV5ckRyZmc2UnZBcXc4TlFLWFJtSUlSUUlXcGg2NE1ncFJ3Y2ZNc2MrektndDZXaW53ZitYZDNqVkk5NVY1YWNMZXhNOThCa0pPVndSOUw1cUpVS25uODFlbjg5djBzRHUvYlFlZmI3ektmZHlWckZqblptUUNtMmdadHUzUm4xS1FwckY0MGh6a2Z2TWdUcjM5TVlOTVdwdmJ1WHI0ODhkckhmUC9wVzh5ZitTYlB2RDBMdjhaQlZYb3RCZmxhQ3ZLMU9MdlczWUowWnJweDk0dVRxM2x4cjRxQ1ZaWlVWTlFheWc4d1hhbGsxOGlGTXljNUczNkVzRU1oTkczWnJrWUZ0L1B6Y2ptMGJ6c0toUUpIWjFkQ3RxK25SNytoWllKRTFaV2VjcEVmWi8yUHhMZ0w5THBuSkFOSFBWS3I4YW9qT2phT1JuNTFzMnRMQ0NHdU54cTFpbzV0bTlPeGJYTWVHeitFck94Y2pwK001Rmo0T1k2ZGpPUk1aQXpGeFhxelBqSHhTY1RFSjdGeCs3OEFPRG5hMHlJb2tGWkJnYlJvSGtpTFpvM3c4bkNSSU1WTllzTzJmWXdZT2hoVkZYYjNDaUdFdUxHb1ZTcEdEQjNNK3EwaHZGeFBBWWwxVy9ieDlRKy8weVRRai9kZW5VUndzMEI4dmQya05wOW9FQ1FnSVVRREVCamdUZWl4bUZxUGMvOFRyOVI2REV2QkRKVktSVkZoUGkzYmQrUGhLVk94dHJFMTViRXZMcjVjSTZBcWQ0U0hIUXJoWXR3RnM2QkZZTE9XbGQ2OVgxNUE0OUMrSFRpNnVGVzVTUEtWQmIwdEZmaytlL0pvalFJUzJSbXBBRGc2dVpvZFg3MW9Ebms1V2R3MWVBd3QyblZoeE1QUHN1aXJEMWk1OEN0ZWI5a2VHenQ3NEhJeFpMMWViM0ZyZjNxS3NWNkhpL3ZsUUl1eG5vS0NuZXQvTSswOEtLMUppN1k4L1B4VXR2eXhHRmRQWXlId2kvSFJsYjZXcEFUajk2T2JsMCtsYmFzcU5jbFlpOExkeTlmc2VIVUxYSmNFdWNwaktVQmxLWWdSMERRWWdLZ3pZZnk1YkI0S2hZTGhFNTZwMWx4S2JQNWpDWGs1MmJUcjJvTjIzWHJ5Ni96UCtPVzdtVHczOVF0VTZwcjlxcjF3OWlTTHZueWY3TXgwN3J4bkpNUEdYOXZ0dnRFeHNYVHJVSDkzOHdnaFJFUGk1R2hQejF2YjAvTldZeXJJL1B3Q1RwNko1bWo0V1k2SFJ4SWVFVVYrUWFGWm42enNYRUtQbkNMMHlDblRNUmNuQjFvMmIwU0xab0cwYkI1SWk2QkFQTnljSlVoeGd5a3NMR0xYdmlQOFBMOEtOYWlFRUVMY2tBYmNmUmVUbmw3SmM0K093TXFxYnJJT1ZOVzVxRGkrL3VGM2h2VHJ3VE9QamtTamx1QzRhRmdrSUNGRUE5Q21SUk1XL2xyejlETlZMYUJiSWkwNXNjcDlYdnp3VzZ4dGJKbjAwZ2VvMUpyTEMrVWxmemNieXUxcTBlR1FIUno3Ync5dHVuVEg1NHE2QnRlN2xJdkdiWkRPYnBkM0ZSejRlelBIRHV6QjB6ZUFleTdkM2Q2dVcwL2FkdWxCMktGOWJQanRSMFpObWdKZ1NvMVVyQ3RDVzVEUHZCbHZjTmZnTVhUdGVUZHdPYldRaDdlZjJYVnY3VDBRWjFjUFFuYXM1OVRSQTJYbUZkeTJNMHFsa2kxL0xDWDgwTCtWRnJFR09IZnlLR0FzakYxWDRxUFBBWlNwWjFIWExBV29kcXo3dFV5OUV3Y25Geng5QTBoT2lDVStPcEs3Qm8vQnYwbHowL21JRTRmd0RXeUNvN05iaGRjTE83aVB2WnYvUUtWU2MrK1lTWGo1TlNKMHoxYk9oaC9oMSs4LzQ4SEpiMVpyb2NsZ01MQnI0KzlzK24wUmVuMHh3OFkvelozM2pLeHkvN3B5TEN5Y1IwYmZlYzJ2SzRRUTF3TWJHMnM2dHcrbWMzdmo3MG1kVHMrNXFGaU9ocC9qK01sSXdrNUZrcDVaOXVhR2pLd2M5aDhLWi8raGNOTXhWeGRIV2dZRkV0dzBrQ2FOZkdqYXlKY0FQeTlaUExpT2hZU0cwVEk0R0EvM2l0OURDQ0dFdUhGNXVyc1RITlNjZncrR2MyZjNqdGZzdW5xRGdSbGZMNk5Kb0o4RUkwU0RKUUVKSVJxQUFGOVA5TG9pNHVJVDhQZnpyYnpERmFxYmg3OVlwNnR5SDczZXVBT2lkUG9rTUthb0FkQllXNWZwVTVFN0Jvemd5TCs3MmZqYmp6ejY4b2ZWNmx0ZnFscXI0TUxaa3dCNCtoclQ5RnlNdThEcW43OUJxVkl4N3NuWFVHdXNURzFIUHZJY1o4TVA4Ky9PRFhUdGVUZE5XclRGMnRaWXIwS2JtME5SVVFFSk1aR2NQbmJBRkpDSWpqd05nRi9qSUpJVFlvazRjWkRUeHc5eTd1UlJVOEZvVnc5djB6WENELy9ML2wxL2NTYnNzQ20xbHB1SE43M3ZIY1h1djFhVit6cjBlajMvN2Q0RVFNc08zYXIwMnFzaUtpSU1vTnExTEtyajdTK1dXRXlOVUxJanB5VC90MEtob0NCZmkrclNyaFFIUjJkVHdLakVsaitXRUgzdUZOTy9YMVBtKzcvRXlhUC9zZVRianpFWUROd3pacUlwMlBMQTA2L3o5WHRUT0J5eUU3MWV6d05QdjE3bFdod2JmdnVCWFJ0K3g5YmVnUWVlZXIzTWJvL1NPY3l2bHRpNGVBeDZuZFNRRUVLSUtsS3JsYlJzM29pV3pSc3hkbGdmREFZREtXbVpSSnlMNGZUWkdFNmZNOWFieU16T0xkTTNQU09iZncrRzgrL0J5MEVLbFVwSmdLK1hNVUFSNkV2alFCK2FOUElod01jTHRWb0tKRGQwSWFGaDNOWHJqdnFlaHJqQkZCVVdsUHVlVk5TdHpMUVVsQ3BscFRjbTFhZk10QlNjWEtWV1VYa3lVcFBOTWd2VWx6NTM5bVJmYU9nMURVaWNQSDJCYzFGeHZQZnFKQWxHaUFaTEFoSkNOQUFLaFlJdUhWcHc4TWl4R2dVa3FsUGN0N0lhRWxVVkYzVVdzRnlud1JKdFhnNVo2YWtVRmVaajUrQkUrT0YvaVRvVFRwUGdOcldhUjEzVEZ4ZWp2VlFMd2xMYXBQSVlEQVlpVGh3Q2pMVThpZ29MV0RKbkdrV0ZCUXdhK3lpTm03YzJhKy9zNXNHQWtRK3o3cGY1L1A3akY3dzhmUjRPVGk0QVpHZW1tMUpoT1YvNitoWVg2emdYZmhTMXhncS9Sa0hNZnV0SjBpNmxjUEwyYTBUN1crNmdYZGVlQkRRTk50VlBpSStPSk94UUNKNitBWFM0cFJmdHU5MWhTbE5VVVVCaTI5cGxKTVhINE83bFM0dDJYYXY4TmFoSVpsb0tDVEhuOGZadmpKUEwxWHRqNzNZcElHTXdHTWhJVGVKaWZEUVg0Nks1R0JkRlltd1VpYkVYZU9Pem43Q3h0V2ZCcDIrUmVHblhTVTUySm5FWHpwbjlPNlVsSitMaTZtSHhENytTWFF4Ly9iNFFmWEV4dC9VWlJKL0JZMDNublYwOWVQeTFhY3liOFFaSDkrOG1PVEdXQnllL1dhVmRRZjJHUFVoMlJqb0RSejlpZWoybHhaNlBBRUNsdW5xL3dnOGRQVWFYRGkza0R4d2hoS2doaFVLQnA3c0xudTR1cGpSUEJvT0JpeW5wbkRrWHkrbXpGemgxTG9hSXN6Rms1NVpOUTFoY3JPZENiQ0lYWWhQWnpSSFRjYlc2SkZEaFM5Tkd2alFKOENIQXp4TmZMdzlzYmEzS2pDT3VQWVBCd0tGakVVeDgrTEZhajVXWGs0MmRROW1Vbk5kQ3NVN0h2enMzY0Nic01CT2VlNmZLTjFhVXlNL0xwYmhZaDcyajgxV2FZY05Ya0s4bEt5TVZXenNIMC92OEt4M2F0NE1UQi8raDc1QnhwdmZwbG16NDdVZk9oaDNtdWZlK3ZLcnZBZXRLeElsRGJGdTdqTkdUWHNUTDcrcW1BSjN4eWlNVUZSWHk3dGZMQVVoTmltZnhuR2tNR2ZjNHdXMjcxR2pNajE1NEVGY1BiOTc1WWttdDUzZjZlQ2laYWFuYzJudGdwVzNqb3M1eVpQOXU3aDQ2enBUVzE1THpwMC93MCtmdjB2V09mZ3gvcUdZcFo2c2k4dFJ4ZG01WXdhMjlCOUsrbStVZ2EwWnFNa3ZuZmt6cmpyZHk5N0FIcnRwY1N2dGgxanRrcGFmeTh2UjVGcytmQ1R2TVQ1Ky95N0R4VDlPOTcrQnJNcWZ5ZE9uWWdaK1gvWUxCWUxobWYxdUZSWndISUxpWnBOOFZEVmZELzAwbXhFMmllN2Uyck4rK2wyR0RLbitqVWg4SzhyVlkyeGp2NEM4c3lHZnJtbVVBTkd2Wm52Z0w1N2h3N2hTNTJabms1bVNSbDUxSlRsWW1PZGtacEYycUd6RDFxYklwWnphditybkNBdHpYMHE0TnYzTm8zM2EwZWJua1pHZmk1T3BlN2gxSXVxS2lNc2ZPblR4S1Zub3F6cTRlK0FZMkpXVEhlaExqTHRDaVhSZjZETG5mNGppOUJvN2c0TjZ0V0ZuYm9OWG00dTVwREVZbEpjU1lydTNtYWF6aGNQTHdmclI1T2JUcWVBdldOcllNSHZjNEYrT2o2WERybldhTDNIcTlzY0NtUXFIZ2xsNERhTmV0WjVsRjhOSzdCSzYwZDhzYXR2NnhGSUJoNDUrdVZsQ21JZ2YyYk1GZ01OU29ZSFJsc2pQVE9YWHNBS2tYNDBtNUdFZFNRaXpKQ2JFVUZSYVl0Yk8yc2NYYnJ4SDVlYmtzL25vYUY4NkdZMk5uVDk4aDk3Tnh4VStzL09sTHByei9OUm9yYTFNQXJWMjNubVd1RjMvaEhLc1hmMlBhOGRGNzBHaUdqSHVpVER2ZndHWTgrNy9QK2VuenFjUmZPTWNYNzB5bSs5MUR1SHZZQXpnNnU1WnBYOExHenA0SG5uN2Q5UHp3dmgxc1dyVVlheHNiRkVvbEYrT2lMNDNmMUdKL2ZYRnhyZi9kZHY3OUQ4UDYxMDB3U2dnaGhKRkNvY0RIMHcwZlR6ZDYzZDRCTVA1T1RyaVlTa1JrTEZIUkNVUkd4M01oT3BIWWhHVDBGbmJFNlhSNm9tSVNpWW9yN3BsVEFBQWdBRWxFUVZSSlpOYy9oODNPdWJvNDR1L3JnYiszSjM2K0h2ajdlT0RuN1lHL3J3ZU9EbllTWkw1R1loT1NVYW8xTmJySnFMUnRhMy9oNzAycm1QejJaL2dHTml0ei9vZFo3NUNhbEZEaEdPNWV2anorNnZRYVhUOHZONXZ0NjM0bEt6MlYzeGJNWm53MWFuNGxKOFl5YjhicnVIcDRNL250ejB3TDZBWDVXblp2WEZtaitRd1krVkNaWTlWTlcydEpSVGRwNllvS0tTd29vTEJBUzM2K2xnSnRIZ1g1V3ZLMXVlVG41YUhOeXlFL0w0ZTgzQnp5Y3JPTmZ3dGxaNUtiblVWT1ZnYTZJbU5kbWJzR2o3SDRYdEZnTUxEanorVWt4bDJnOTcyaks1eW5XcU1oNW53RVcxWXY0ZDR4azJyM29xK0IyUE1SUko0NnpzcUZYL0xNTzdPdjZyVUtDL0xKdTNSREdSZ1h5RE5UazVuL3ladmMxbWNROTQxL0dpdHJtNnR5N1hPbmpoSFVxa081NTdXNU9Tejk5bU8wdVRsb2M3UHBQYWo4ZjJkOWNURy9MWmhGZkhRa0NkR1JQUDVhK1QrN3p1NmVxRFVhOW00eDd1UWVmTDh4QUxwcDVTS08vdmQzdFY5SGVUOEhoME4yY3ZMSWZscTA3Vnh1MytPaGU0bUtDTVBWM2F2YTE2MnBpM0hScHZxS2xqaTdlcUJVS2xtOTZHc2NuVnhNZjlQVjlkZW5LZ0w4L1ZBbzFjUWxwQkRnZDIxMmJHaTF4citEZmIwYjdnNGZJU1FnSVVRRDBiMWJXMmJQKzQyVTFMUUdtVzkyMFpjZkVCc1ZnWjI5RXpsWjZSVGthM0YwZHFWTHo3czV0Rzg3cXhmTk1XdXZVQ2h3ZEhZbG9Ha3dMbTZldUhoNDRlcnVoWXU3OGZPU2I2ZHpKdXd3VVdmQzhmRnZURUdCRmtjblYxTmFvcEpVT2xENUh4c1YxY1JRS1ZXOCtzbUNTbCtmbzRzcjhkR1JnTEZvOU1oSG5qZWRTNHFQd2NISkJSczdlODZHSFNZN013MWJld2V6L2lVN0RycjA2SXRDb2FESDNVUFJGeGZUOGJiZTVTNEFLSlZLSG4zNUk1eGMzVkVxbFRScTNvcC90djNKa1g5M21WSXZlZmtHR1A5WVdmOGJBRjE3R05NM2RieXROMkI4azV1Vm5vcVZqUzBxbFlxd1EvOGFYNCt6Rzg1dUhqampRVTVXQmlxMUdpc3I0NEwyaWRCL0FMQjN1SHpIV2tHK2xqV0x2K1hBSHVOdW00R2pIcUZ0bCs2VmZ0MnFvaUJmeTU3TmY2QlFLQ3plR1ZTeW82UEc0MnZ6K08zN1dhYm5HaXRyZlB3YjQ5dW9HVDRCVGZEeUM4VEh2ekhPYnA3RVJFYnc0Nnova1paeUVTY1hONTU0L1dOOEE1dVJuQmpIZ2I4M3MvQ0w5NWp3N051Y3ZWUkRvMG56eXp0NDRxTE9zbjNkY280ZjJJdkJZTURPd1lsUms2YlE4ZGJ5Nnl4NCtRWHk0b2Zmc3Vybk9SemV0NE85VzlZUXNtTTluVzY3aTY1MzlLTjU2NDRvTGFTWUtzM0YzY3VzN29kYXJhRjVtMDZtUHp4S2k3OXdqdlNVaXppNTFqelZVbkpxS21mT25hWDdXdy9YZUF3aGhCQlZvMUFvOFBQeHdNL0hBM3AwTWgwdkxDd2lKajZKcUpoRXpsK0k1L3lsSUVUQ3hkUnlVL2VsWjJTVG5wSE5pWlBueTV5enQ3UEIzOWNUUHg4UC9MM2Q4ZlAxeE52VERVOTNaenpkWEdWM1JSMEtqNGlpZlp2V2xUZXNSRTVXQm5rNTJjei81RTJlL2QvbnBwU2dKVktURXFxZHRyVTZISjFkR2YvTVc4ejcrRFhPblR4S2NrSnNtVG1VeDkzVEYyZFhENklpd2xpNzlEdlQrK3JDQWkxYi9xalpIZWVXQWhKWDYvVWYvZTl2bG40enZWcHBNalZXMXRqWk8yTG40SWk3bHkrTmdscGk3K0NFdmFNemdVMWJXT3h6OHNoL0pNWmRvRjNYSG1WMlUxK3B6K0N4N04rNWtmREQvekpneEVPbzFPVXY1ZFQydmJVbG4veTAzaXo5YkdWNkR4ck53YjNiaUR4MW5NTWhPK25jdlUrZHo2bUV4c29hdlQ3RDlEeW9kVWRlbVRHZlpYTS9ZZi9PamFSZWpPZnB0ejZ0OCt2dTJiU2F0Y3ZtMGJsN0g4WS84NWJGTnJiMkRreDY4UU1XZlBZMjY1Wi9UMkZCUHYxSFRMRFlkdnVmeTRtUGpzVFIyWlV4ajc5VTRiWGRQTHg1N0pWcHpKMytDanZYLzRhenF6dDNEQmhPVmtaYW5mMWNGT3QwSFAxdk54b3JhN3IxS3Y5NzZ0aUJQUUIwN3Q2M1N1TldGa3l0YlNZSE1QNE5OdWF4bDFqNjdjY3MrKzRUSnIvOUdZMkNXdFhwMTZjNk9yUnRRMWpFK1dzV2tDaWhsQnNSUkFNbUFRa2hHZ2dyS3cxMzllakVsaDI3ZUhETXRTOWdXeGx2LzBhY0RUK01OamNIaFVKQmsrQTJqSm8wQlJ0Yk8xcTA3VUsvK3g3RXpkTUhWdzh2WEQxOGNISDNySEJyZDYrQkkvamo1Mjg0SHJvWGpjYUtMNmFhYnpVdFhmaTRzamNORmRYRUtIMm5lSjhoOTVlN1hicHJ6MzUwN200TUpsd1pRUGoxKzgrSVBuZks3RmpMOXBmdkhrK011OERKSS90UnFkWGNNWEM0NmZnZEE0WlRtZEo1TGR0MTdZbVRpeHRoaDBJQTR4MzlqWUpha1p3UVMrejVDSnpkUE9od3hlTDNrZjI3V2JYd3F6TGp0dTU0cStueDZwL25jT3kvUFdYYWxOU0hPQjY2bHpXTDU1S1pub0pTcFdMb3VDZm9WWWRGbExmK3NaVGM3RXk2OXJ3YmR5Ky9NdWU3OWVwZnJmRk9oUDVEdnZaeWVnc1BIMzhHalgwVWQyOC8vQUtiNGVIamJ6RUl0Ry83T3RZdS9ZNWluWTVHUVMxNTZMbi9tUUkvb3lZK1QxcHlJaEVuRHZIUkMrTXhYTnBwMHJyVHJTVEVuT2UzQmJPSVBYOEdNSDVQZGVzMWdNSGpIc2VoQ21rSWJPenNHVC81VGJyZDBZLzF5MzhnSVNhU2cvOXM0OGorWFV4K2UxYWxhY3VhdG16SHJDVmIwQmNYb3pmb1VhblVwdGMzKysybnlOZm1vVktwTUJnTXBLY21vZGZyYWRQcHRxcDlNUzNZc24wWHZidDNRcU9SdHdoQ0NGRmZyS3cwQkRYeEo2aUpQL1M2L0o0anY2Q1E2TmlMbkk5TzRIeDB3di9idSsvd0pxczJET0IzVnB1a20rNUphYUdNbGdJRmxMMzNYbVVwUzlrT1JBUVVBYmVJaXNxSG9JZ0RXWW9nUmFhVVZXWVpaUytoREtHVERycVR0bG5mSDIxalE1UHVVTWI5dXk0dW0vYzk3M2xQWWdySmVjNTVIc1RFSnlFK01RWHg5MU9SbjE5eUIyZVJIRVV1YnR5S3dZMWJNVWJQVzhtbGhTbW1IT0RpWkE4blJ6dTRPRGtVQkN3Y0hlRHNhQSs1ekpLN0xNb2hKdlkrYXZ0VVBVM0d3QmVuSVNjckErY2lEK0tIejkvQmErOHROVXg3V1RoWGJpcDFhMW1UMGhXWnRNNU1TeTF6Z1pDaml3ZmVXYklhQUNBVWlUQjY2bHdzZVhjcWp1L2Jqam9CUVdqV3VqTnM3R3JweDZ0VVpDUG05ZzBFQkJtbTFGR3JWVGkyZHh2MmI5c0FSWFlXWEQxOGpBWWppdGpZT2VDOWJ6ZVcrN2tVK2VqMTBjaElTekY2enE5K1l6UnQzUmxTcVF3V1Voa3NwVEpJWlZZRmYrUnlYRHQvQ3FjUDc0R2ppenZHdi9FZW5OMjlLNXpTQ2dEMmJQa1ZRcEVJZlVkTUJBQmtwS1hnKzBWelRMYlB6OCtET0ZlSkwrZE5ObnArMUpTNThQR3ZiL1R6ZG5wcUVqUWFOV281dTBFZ01MNlQ5a0Z5QW5RNm5kSHJqVjFUM3ZmUStoV0xzSDdGb2xMYlZDUUY4Y01zTEtYUTZYUUZ1NFFMRi9yWTJOWEM1TG1mSVh6TEdwT0xyTW9hZjFyS2ZhTnRabno0TFpMaVk3QnR3MHBJTEN6UnNrUHBHUTc4R2pUR2hEZmV4MDlmTGNDZUxXdGdhMThMejNmdVk5QW01dloxN1AxclBVUmlNY2E5dmhCMjVWaGM1RlduSGtaT25vMjEzMzZNOExDMWFObWhKNFpQZkJQREo3NVo1clZGRnM5NXllVDM2Q3RuSTZISXpzTHpuZnVVV0l4WEpEVXBIdi9ldUFLNXRRMjgvZW9oSnl2RGFEdXB6RW9mUkROM01MVkkwMWFkY1AxaUZNNUdIdER2bksvTzE2Y2lmTHk5RUJ1WFZPVitpSjRtbkcwZ2VvejA2OTRHQzcvNEZTT0dERFJhbUxjNlNPVUZINllyYXRDWTZSajQ0alNvVmZrUWljUUdxN3FkM0R6UmE5ajRDdlhYb2wxM3VIdlZnVitEeHNqTFZjTEZ3eHNhdFJvNm5RNnVIajdvTitxL2JjMVYrWUJhbkxFVjVjV1pTblBqMzdBSnNqUFRBWjBPQXFFSTNuNEJHRFQyRmYxNU44L2FDR25UQlRaMkR1WDY4R2lLcFZTR2NUTVdZc04zaTZISXljS1FzYTlDWW1FSkZ3OXZESGhoS21SV05pVldRM240K01IZHV3N1VhaFdnQStUV05talE1RG0wN3pWWTM4Ykhyd0VTN3QyQlZxdUJUcXVGbGEwOUdqWjlUbC96UUNxVEl6TTlGWTR1SGhnMVpUWjhBd0lyL1J5TWFkdDlBS0t2bk5OLzJYcll5TW16SzlUZjRwdlhEQUlTd0g5RnEwdmo3T1lGc1ZpQ3puMkhvOGZnTVFidlliSEVBcE5tZjRLSVhac1JkU1FjMlpucDZEcHdORnc5YSt1L21DWEUzRUhUNXp1aHk0Q1JjUFh3cWRDWUFhQis0eFlJQ0dxT0syZU80MGo0VmdTM2JGZWhHaXBDa1FoQ0dQNjk0T0RrZ3F2blR1b2ZTMlZ5TkdqeVhLVzM4cXMxR29SdDM0bVA1b3l2MVBWRVJHUmVVa3NMQlBoN0k4RGZjTUpicTlNaE5TMERDUW1waUUxTVFVSmlNbUlUVXhDZm1JSzRoR1RrS0hKTDdUZEhrWXNjUmNFdURGTmtNZ3M0MXlvSVV0U3l0NFc5dlRYc2JXMWdiMmNOZTF0cjJOdGF3YTd3OGJNY3ZMZ1huNFJ1WFNxWHQ3NDRnVUNBRVpQZlFscHFFdjY5Y1FWSDlvUVpmSmJOeWM3UXAxT3RMSkZJakZvdWJsVWRxdEVKT3ljM1QvUU9uWUJ0NjcvSDVwKy9nVmVkZW5CMisyK0h4YjYvTnVEUXJzM3dhOUFZdlVNbndMZGVJTTVGSHNUZm0zN0JnNVQ3Y0hMMXdNQVhwK3QzSDVkSGRtYTZ5Y1ZIZDY1ZnhyL1JWOUN1eDZBeUMwUGIyRGtZVFZHbFZHUmo2NW9WT0hOc0grVFdOdWcyNkFXajZiVFVhaFZPSE5pSkZ1MTdRQ3FURzczSDVhaGppUHYzSnRwMkc2RGZlYUxSYU1xYy9NeFY1Smc4cDhvditEMHZDZ3dWdDJqV2VLUW14V1BteHlzZ2t4dWZYRjQ0YlJnVTJabEdyemZGd2xKYXBaU3NWOCtkS1BHNXZxS3B1TktTQzFMM2ZQSDJKTURJVzZVb1JVOUFZQWdHajN0VmY3eTAyZ0tSQjNiQ1VpcERTSnVTcS82dm5UdUp2VnZYUVN5eHdFdHZmb2g2cGFRektoTFF1RGxHVDUyTDA0ZkQwZlNoM1NLcS9EeHMrSDR4dEJvTlJreWFWZVozc1pNSGR5RW5PeE5kK285RThIUHQwVHQwQXVyVUR6TDU5OEVmUDM0RlcvdGE1ZjYrL3NuTU1RYnBrRTRlM0lXVEIzY1p0Q242Zm43cTBCN29kRG9vc3JQd3dhdW12NCs5OU9aSGFOVE1jTUhVdzkveHEydnlQL3JLT2VUbEtoSFV2QTBHalgwRndjKzFoMy9EUjFkUTJoZ2ZMMDhjaUxoU28yTWdldHd3SUVIMEdBbnc5NGFQaHhQKzNuY1FmWHQyTThzOVBsNFpWdWxyQlFKQm1SL2d5OHRTS29OZmc4YjZuK2NzL3FsYStxMm84Z1E3K281NHVjeGd4dkJKczZCUnE2czhudHAxRytHZEpiK1dPRzVxdDBYdHVnMHg2OU9WcGZiWnFXOG9PdlVOTlhtK1htQUlKczcrQkg3MUcxZjQvKy9rT1l1ZzBaVCt2QjJjWERIancyOUxCSHdxdXgyM3N0ZlZDMnlHK1V2WG0vd1NKcFpZb052QTBlZzJjTFRCY1lGQWdGRlQ1MENaa3dVYnU2cWxVeE1JQkFocTBiWkViWXJLUHFlWDN2eW9ZRVdZVmdPZFRsZXAxWG5GN2RsM0FMNWV6aVVtdW9pSTZQRW1GQWpnWE1zZXpyWHNFUnpvYjNCT3A5TWhLMXRSRUp4SVRFVmNZaklTRWxPUi9DQWR5U25wU0VwTlIyNXVub21lLzZOVTV1TmUzSDNjaXpPZHQ3dUlSQ3lDbmEwMTdPMXNZR2RyVlJDd3NMTXVPRmI0eDhwS0NpdVpESEs1SmF6bE1sakpwYkN3cU5xL1k0K0R1SVFVZUhtV1hHRmVHV0t4Qk9ObnZJZFRoLzQycUVrV2QvY21GTmxaOFBHdlg2WCs3UjFkcWlVOWlxbVY1dTE3RHNiNUV3ZWh5bGZwNnlrVTZUZHlFcnhxMThYdXphdXgvS00zWWV2Z2lNeTBWTlJ5Y3NYd2liUFFvbDIzTXROYUZuZjEzRW1zWC9FcHhydzJIdzJDVzVZNHYrdVBuM0hueG1VRUJEV0hwMi9kaWoxQkZPd29EbHV6SEZucEQ5Q3lRMC8wR3puUmFNSHV4TGk3V0w5OEVSSmlidVBDeWNPWVBuOUppWUNLUnEzR2p0OVhRVzV0ZzU1REMxSmtKc1RjZ1ZnaUtmSGRKQ3ZqQWI1NmR4b2NYZHd4N2Qwdkg3dUMxbFkyZGhoZGdmb2lEMXM4NTZVU0FZbktUa29uSjVaK25ZdTc0WUtpb1JObW1Hd2JlV0JuWVhyVy85cm9kRHJzK2ZOWGhJZXRoYTJESThhOXZ0QmtxcTNJQXp2dzV5Ly9NM3J1M1VrRFRkNTM0Nm9sMkxpcVpNMk40dStMaU4yYmtad1FxMStRVmRiQ3JGT0gvb2F6dTFlRkZ4QWFxM21YblptdVQyV215czlENUlHZEVBZ0VjSEx6Tk5wSFdrb1MxS3A4aUV0Sk1XWk1XVUdwb3QxTnhkdTE2ZG9mN1hzT3hwWmZseUU1SVJaZnJnMkhwVlNHaGxYWU9WNWR2RHc5RUpkZ2ZFY1cwYlBxOGZyWGpJZ3dKclFIUGwreENiMjdkNm0yZ3NKa2ZtS3hwTXFUd1RXcGZ1TVdsYnJPcTA2OWNyVjdYTjdMcG9JUlpSR0xKVlVPUnBpTFFDQ29saStuV3EwVzYvLzRFM09uRDYrR1VSRVIwZU5DSUJEQTFzWUt0alpXYUZDdmRvbnpPcDBPQ21VZWtsUFRrWnlhaHVUVURDU2xwQ0U1SlIzSnFSbUZ4OUxMM0dWUm5FcXRRY3FEREtROE1KNit3eFNKV0FTNVRBcHJLeW5rY2ptczVGSll5YVVGQVl1aUFJYVZKYXhrTWxqTHBiQzB0SUNsaFFRV0VqRXNMQ3hnYVNHR3hNSUNGaGFpd3VNU1dGaElIbWtlN1J5RkVqWTJsZnU4WVl5MXJiM0JoS05PcDhPdWpRVkJoTUFRMHl2VEJRSUJzdElmSURNdEZiWU9qdFUybm9vUUNBUVkvOFlIc0xheDB3Y1h3cmNZMXBCbzJxb1RvbzZFSXpNdEZRRGc2T3FKOU5RazdQdHJnNzZObFkwdDJuWTNQWWtMRkx4T3F2dzgvUEhqVjVpOWFKVkJpcGtibDg3Z3pvM0xhTlNzVllXREVmZmo3Mkg3aHBYNDU4SnBlUHZWTnprSnJkR29jV0Q3UnV6N2F6MDBhaldhUE44Umc4ZTlhblIzUjhTdVRVaTVINDhoNDE2RDNOb1dHclVhYTVaOWhPU0VXRXllKzVrK2paVldxOFc2NVl1UWxaR0dYa1BIR1h6ZXV4eDFEQTVPcnBVS3JqenVLcm83UHVOQkNqNmFNUnJlZnZVeDQ0TmxaVjlRQ1lyc1RQeit3NWU0ZXU0RWZPczF3cmdaQzB2OWJpQ1QyNVJaYzZVbzhGTGUyaXlQbXJGVWFNVjNUNXlNMkExRmRpYUNXN2JIMk5jWEdPMWo2Y0pYRVhQbkJrU1NpbjFQTG05UXFuZzdVK21pZ0xMclZoUnhkSEhIeExkTUZ4T3ZMRnNiRytUa0tLdTlYNkluR1FNU1JJK1p4ZzM5NE9scWowMWJ0MkhFa0xKckVCQVJWWWROWWR2ZzZXcVBvSVoxYW5vb1JFVDBDQWtFZ3NLSmZ6ZjRlcHRPMzZQSXpVTkthc0d1aXJTTUxLUm5aQ005SXd2cG1Ua0Zqek56a0pHUmlmU01IT1FveXgrOEtFNmwxaUFqS3djWldUa0FVaXY1akVxU2lFVUZ3UWxMQ1N3TGd4VDZQeEl4SkdJeGhFSUJSQ0loaEVJaGhFSUJoQUpCNGM5Q2lJcU9DWXZPdy9DY1FBaWhTQUNSVUlpTXpCeklaVlZMcFdTS1ZxTkIySnB2Y2YxU0ZHenNITkNtVzMrVGJWMDhmSEEvN2k0K2ZIMlUvbGp4eWU1dUEwZERibTFiTGVQcTNHOEVyR3lNOTJWUTl3SW9zNmgxOUpXemlMNXkxdUNZczd0WG1RRUpILy82Nk5KL0pQYjl0UUZiZmwybUx6S3MwK213ZS9OcUFEQlpUTmlZZnk2ZXh1bkQ0YmgwK2dna0ZwYm8zSGM0R2paOUhqbFptVGh6YkQ5eUZkbFFLbktneU02RUlqc0xNYmV2NDM3OFBkZzVPR0h3MkZkSzdJWXRraEJ6RzN2RDFzSEh2ejVhZCswSG5VNkhnenYvUUhKQ0xIenJOVEtvcWJGejQ0KzRkZTBDbXJmdGFsQnpJTzd1VGZ6NnZ3L2g1T2FKTnovK3J0cDJzRCtwcFBLQ2RNVDV1ZVdiOERWV2Y4OFlSWGFtdnUzVjh5ZVI4U0FGWXJFRXp1N2VKUUpyUU1IdlhQdWVCV2x6bTdicWlLYXRPcHJzVzZmVFlmYlluaENLUk5XeVMrbFJ5MVVxc0gvYmJ4QUtoZWc1Ykp6SmR0ckN1bndWM1NGUlZsQ3FLREJTM3VEVm82cGJZWXBjSm9OQ1dmWk9SS0puQ1FNU1JJK2gxMTRlaWxmZStRWmRPM2FBaytQanVTcWJpSjRlS2FtcFdMZHhFNVovTnJPbWgwSkVSSThwdWRRU1BwNnU4UEYwTGJOdGZyNEtHVms1aFFHTGJLUmxaQ005SXhzWkdkbEl6OHhDWnJZUzJUbEtLSlM1eUZFb2taT1RpeHhsTGxTcXFxZS9ORWFsMWtDbDFsUTZVRklSQWdFZ04xRTNvRHkrZkhzU0V1UHVHaDViRzQ1Y3BRSXJQNXVMbU52WEliR3d4SXV2dmx2cXpzL2hFOS9Fem8wL0dxUlljWEJ5d1lQa1JLejZZcDYrWGVTQkhaVWU2OE9hdCsyR0kzdkNjQ25xcU1IeGh5ZGNuZDI5U2h4N2Ewd1BrOGZMcS91Z0YzSGw3QW1jaXp5STRPZmFvM0dMZGpnZmVSQXh0NitqVWJQbjRWMG5vTng5blQ0Y2pnc25Ed0VBOG5LVk9ManpEeHpjK1lkQkc2RklCSzFHQXdBUWljWG8wbjhrdWcwY0RRdExxY2wrTDV3OERMVmFoZGc3MFpnN3ZyZCt3bFlnRUdEdzJQL3FHeHpmdngySGRtMkdaKzI2R1BiU0d3WjllTmF1aTNZOUIrUEkzMXV3NDdkVkJuVVJIalZUaForcnc0YnZQaXYxZkZHcUtBdExLUVFDQWZMeVNnWWtibDY5QUhkdlg0UDBXcEVIZHBici9ubTV5aEp0MVdvVlRoL2VZN1I5dmNCbStvQkVlUW1NRmIyb29QSzgvc2tKc1FidGhFSWhQdi8xNzByZjg4eXhmY2pLU0VQN25vTkxyYTMzWDBEQ290TDNxazZsQlRETTlUNEdBSmxjaHF3Y0JUb1BNWjBtak9oWnc0QUUwV1BJMDkwSmczcTF4ZGZMdjhjbkMrZVZmUUVSVVJWOHZYd2xCdmR1QjArM21rbnBRRVJFVHhjTEN3bWNIZTNoN0dpOHdMQXBLcFVhMllwY0tCU0ZnWXBpLzgxV0ZBWXdjbklMaml0emtaZVhqM3lWR25uNUt1VG41eU12WHcxVmZqN3k4elhJeTFjaEw3L2dmTkdFL0pPZ2xvczdOTnFDU2U0SHlZbjZHbVZTbVJ4Tm51K0FYRVVPUms5L3U4eko5ZHAxRzJMNnV5VnowU2ZGeDVodHBiQldvMEZtZXVvalhvbjgzNFN1U0N6R3lNbHZZZW43citIUFgvNEhINzhHMkxYcEZ3aUZRdlFaTWJGQ3ZiYnJNUkJpc1JqMmppNndzWE9BdGEwRHJHM3RZR1ZqQnd0TFMwUWQzWWZEdS85RW5rYUp3SkEyNkQ5Nk1weGNQWER2MWovdzhxMW5zdjVGbzJhdEVYUDdCdVEydHBCYjJlREN5VVBJemt4SDIrNEQ5ZW1Yb283c3hkWTF5MkZ0YTQ4Sk05L1g3NERRNlhSUTVlY2hMMWVKNXpyMFJOU1JjQnpmdngyTlc3WkQzVVpOSy9uNlZZMDVpbG9YT1h2OFFLblhGZ1VrQkFJQlpGYld5TW5LTkRpdjBhaXhidmtueU10VllzSFM5Zm9kUWVWWlZSOTk1U3kycmxsUnNPdWxsaFBHejNnUDNuNVZxOWxpVkRWa2t5c3Q1Vk5XK2dQa0toVVFpY1dvNWZ6ZkRqaVJzUHoxV1l4cDIyMEFYTnk5NE9ibGl4Mi9yMEs3N29OZzcraGNvcDIyc05hZ3FJSTdKSUNDdWlyL1hEeU56bjJmam5TeUFvRU9UUUxMbCs2NHFzNWZqbjRrOXlHcUNnWWtpQjVUTHd6dGpsZmUrUVpoTzNaaGNMOCtaVjlBUkZRSllkdDNJakV4RGd0bW1DNThUa1JFOUNoSUpHSTQyRm5Ed2E3NmFqRG9kRHFvMVFVQmlueVZDbmw1QmYvTnoxY2hMMCtOZkxVS0twVWFXcTBPV3EwV1dxME9HcTBXT3EwV1dsM0J6L3JqR2kxMHV2L2FhRFU2YUhYYXdqWTY2SFJhYlBoekh4UktCV3h0YkNvMTNwZmUvRkQvOCtJNUx4bE03bmZxRTRyRTJIOFJ1WDhISXN2Wm43T2JwMEZCYkJjUDd3cmw2SDlyVEE5STVWYjRlR1ZZdWRxUG5Ed2JJeWZQTmpyK0lnK3YxaTdydURGRlFhYUhTelI0K3RaRnB6NmhPTEQ5ZDN5ejhGVmtaVHhBNnk1OTRlWlpzbjVLYWVvRUJLRk9RSkRCTVkxYWpaTVJ1N0h2ci9YSVRIOEEvd2JCNkRQaUpkU3Uyd2dBOE0rRjAvajVxd1h3YTlBWVkxOWJZRFFsbG85L2ZVeWE4eWtBNFBZL2wzQnM3MSt3ZFhEVUZ4eGUvOTFuT0ZjNEVhOVJxL0h0UnpPUm41Y0hWWDRlMUtwOG84RzF6VDkvZzdjVy9RQ3h4QUtMWm8wMytuelNVNU1BQUYvUG53NkJ3SGh0TjJWT0ZnQ1k3T1BOVDc2RHBiUWdIVm5SemhCYkI4Y3FGYldPUExDalJDQ2hPR083Wm95OXIyenRIWkVZK3krVU9kbjYraUZYejUxQWRtWTZHalJwV2U3MFpDbUpjZGkxNldkY1BIVUVBT0Rmc0FsZWZHV2UwUUxQVlZIMCtnbXJHQmdBU3U1QUtwSVkreStXZlZDd0lyK1dzMXUxcDRhcUZ4aUNNOGYySTJMbkprUmZPWWRYRjN4ZEluMllwakFnWWF6V1ltbS82enFkRHF1LytRQVBraE1RRUJRQ3o5cFBkcTBVcFVJSmE3a1Z2djd3MGV4bStuWGozMWk5Y2ZjanVSZFJaVEVnUWZTWWtrakVlTyt0Q1hqdDdhOFIxTEFCNnZuNzFmU1FpT2dwRTMzck5sYXYzWUJsbjgyRVJNS1BCRVJFOVBRUkNBU1FTTVNGLzg2WnA3WkRjVHYzUmtLaFZGWTZJRkdXcUNON0s5VGVOeURRSUNCaHpEOFhUc091bGhOY1BXdERLRFErV1YyZDVOYTJhUGRRVFlqd3NMVW1qeHVqTGR4Rlltd25RbzhoWTNENXpERWt4Y2ZBVWlwRGp5RmpxelJlalZxTnFDUGgyTGZ0TjZTbDNFZnR1ZzB4Zk5Jc05BaHVhZEN1WG1Bek5HdmRHV2VPN2NjM0MxL0ZTMjkrQ0RjdlgrUGoxMmdRdG1ZNUFHRG8rTmNoTFV6elZUeHdvbFJrUTZuSWhsQW9oRzlBSU9SV05yaDU5VHh5bFFwMEgvd2lwRkk1cmwwNGhadFh6eU04YkIzNkRIOEpxVW54cFQ2WEI4bUpaVDVmVTMwVXZlWkFzWWxtVWRVK1A3YnUwcTlLMXhleGRTZ0lTS1EvU05ZSEpFNUZGS1FrYXRlOTdMcU02YWxKMkx0MVBVNGZDWWRXbzRGUUpFS1B3V1BRZGNBb280WEpUZEdvMWZoeTN1U3lHeGJHbGRTcWZDeWU4MUs1K3A0eTl6UFlPN3FVcTIxT1ZnWitYckpBdjhPcU1veU5LeU10eGVCeDg3WmRjU25xS0M1SEhjT2Z2L3dQSTZmTU5qaXZLUXk4aUkwVXRYNTRaMGZ4SFdFQ2dRQWQrd3pGbHRYTEVMNWxIU2JNZkwvU3o2TzQ4cjdXMVUyaFZFSXVlN1pydlJBOWpMTVBSSTh4VHpkSHZERWxGUE0rK0FRcnZ2b2N6azVNcDBKRTFTTTVKUlh2dlA4eDNwZ1N5bFJOUkVSRTFjUktMa05XVmpiY1hNbzNjVmhSWDY0Tng4N2ZmOFRCblgvZ2xRVmZsVmpGWCtUWXZtMEkrL1ZiMUczWXBOVCt0Rm90ZnZuNlBXaTFHbno4dzFiOUNuaHpzckt4Ulk4aFl3eU9oWWV0TlhuY0dMVktCUUFRaVVwT2RJckZFamk2ZUNBcFBnWmlpVVdsZ3l3WmFTazRlMncvanU3OUN4a1BVbEMzVVZPTW1EVExJRDFTOFRSSytYbEtkT3c5REZrWmFiaHgrU3lXZlRBRFkxOWZnUHFOVzVUb08yTFhKaVRFM0ViVFZwMFFHTkphZjd4VjV6NlF5cTNnN09vSld3ZEhmRFYvR216c0hQVHB0eGJQZVFtNVNnVjZGZ1paR29XMHdoZHpKK0xxMlVqMEhETFc1TzZYajE0ZmpZeTBGSHoyeTA2anE5VUJZT0cwWVZCa1o1WnJCMDFlWVFGcHl5clVTNmxPRG9VVDlVa0pNWEQzcm9Qa3hGaGN2eFFGVDkrNmFOQ2twY25yNHU3ZXhLRmRtM0grNUNIOXJnV2dJR0QwOStiVitMdXdJTG9wRDc5V09wMjJRaW5MZERwZHVkdXJ5eGxjVU9aazQ0ZlAzOEdEbFBzWVBlM3RNbXR4bUZMZWNRMS8rVTNFM0xxT3FLTjc0UnNRaUZiRkNyQnI5Q21iU3I3bnl0cjUwcko5RDRUL3VRWlh6aDVIL04xYjhLanRYNW1uWWFDbUNsdG5abVhCeXNyOGY3Y1NQVWtZa0NCNnpIVm8zUVNKeVE4d2E5NUNMRit5R0RZMjFiZUZuWWllVFZsWjJYaHoza0lNN2RzT0hWcVhQbEZCUkVSRTVlZnA3b1RZdUhpejdtNSt2bk1mUk96YWhQQXQ2ekRsN1pLVGpYbTVTdXovYXdNc3BUSjA2RFcwMUw2UzR1OUJvMUhEM3RIbGtRUWpxa3QrWVFGall3V2t6eDAvZ0d2blQwSW9FaUVuS3dOYjEzMkhGeXFRVmtpbjAySFpCek53NzlZLyttTXlLMnZrNVNxeGRjMXk1T2ZuSVQ4dkYvbDV1VkRsNTVtc1VaS1hxOFJQU3haZzJJUVplSzVqTC8zeHVMczNzV2ZMR3RnNk9HTEl1TmNBRkV3aUp5Zkd3ZFhUQjIyN0RRQlFVRUJacTlGQWJtVjZ0NDJ6bXhkZW12VVI2alZxVm1xZS9seGxEa1Jpc2NsZ1JFVXBzZ3ZTT3hXTnpWUjZydktxU0JveFkxemN2UUVBOXdzTHd1LzRiUlcwV2kyNkQzcXhSRnUxS2grWFRoL0ZpWWpkdUhYdGd2NTQ2eTc5WUNFMVhaQzh1Tk9IOStoZmcrTEVFb3R5UFpldGExZmdhUGhXQUVEN25vTXg4TVZwNWJwdldYSVZPZmhoOGR1SSsrVjF6NUVBQUNBQVNVUkJWUGNtdWc5NkFTRnR1bFE2SUdIc2VYd3ljd3pTVXU0YkhKTmIyeUQwNVpuNDhjdDNzWFh0Q3ZnR0JPcDMraFFGRGlXU2loZTFsbGhZb2szM0FRamZzaGI3dC8rT01hKytXNGxuWWFpbWlsckh4c1hEMDkzSmJQMFRQWWtZa0NCNkFnd2YwQmtQMGpJeDY5MzNzT1NURHhpVUlLSkt5OHJLeHF4MzMwUHJaZ0VZUHFCelRRK0hpSWpvcWVMajRZSjdzWEZtdlllVHF3ZEMyblRGbVdQN2NQYjRBWVMwNldKd2Z0dUdsY2hNZjREK295WkRibDE2NnFqYjF5OEJBTHg4VGVkb3oxWGtsRGxaOTk2M3Y4UEdybGE1eGw4ZE5TUnlDaWVEcFhMREZmclptZWtJVzdzQ1FxRVFFOS82QkJ0LytCTG5qaDlBczFhZDBLaFpxLzhhbHBLRlJ5QVF3TjNIVHgrUUVBZ0VnQTdJeWtpRFRHNEZXd2RIU0dWeTNMbCtHVHFkRGgxNkRZR2xUQTVMcVF5V1Voa3NMS1d3c0pRVzFDUDQ0MmY4OGVOWHlGVXEwS0hYRU9UbEtySDZtdytnVWFzaGsxdmp4eS9mUmNyOU9QM2s5b2ZmL2ZuZmM4bElCd0JZMjVaZUhQN2gxRkVQeTh0VklpOVhDVHVINnBzUXpVaExCbENRS3FtNGg5K0xaU210cURWUS92ZUVhK0VFK04zb2E3aDU5VHl1bkkxRW5mcEJKUXB1WDd0d0NyOTl2MWovZW52NzFVZHFVandVMlZrWU91SDFDbzNiV0VDaVBISVZPVGg3ZkQ4RUFnRnM3QndRdVg4SDJuVHJEMmMzMDhXcHl5TXQ1VDUrK25JK0V1UHVvbjJ2SWVnNWRGeVYrcXVJQmsxYW9sbnJ6amdYZVJBUk8vL1ExNUZScS9JQkdFL1pWQjZ0dS9URC9tMi80ZExwSTNpUW5HaFFtUHRKY2k4MkRqNGU1dGsxUi9Ta1lrQ0M2QWt4ZWV3QXJGcXpIZE5uemNWWG4zN0k5RTFFVkdISkthbDRjOTVDdEc0V2dFbGorOWYwY0lpSWlKNDYzbDZ1aUxvWVkvYjc5QTZkZ0N0bmorUFBYNWJDMDdjdVhEMThBQUNuRHUzQnlZTzc0T2xiRisxN0RpNnpuOHRSeHdBQS9nMkNUYllSQ0FSd2N2TXN0WitLRk9ldGpob1NXZW1wQUFBYlc4Tml3MXRXTDRNaU94T2Qrb1lpSUNnRWc4ZStndFZMUDhEbVg1WmlUdjNHa01xdERNYXIxV3FOcG5UcU1maEZ0T3JVRzdXYzNmUUZrUit1SlZDMEsyREFDMVAxeDNRNm5VRTdhMXQ3N043MEN4bzJlUTVBd2NSc2RtWkJvQ0VwL2g1c0hSemg0ZU1IUnhjUE9MdDVHUVNRVXU0WEJMWWNYZHlOdmdibGxaUlE4SDZzNVZKOWs3bXBTUVcxS0I0ZVcwVUxYQmVsb0RKRktwTWJCcEpnUElqaFZhY2VBT0RmNkN2WXR2NTdDQVFDREhweGVvbisvQnNFdzhiV0FVSE4yNkJWNTM3dzhhK1B4WE5lcW5Sd29UTDJoSzJGSWpzTFFjM2JJS2hGVy95KzhndHMrRzR4WGwzd2RhbTdYRXB6OStZMXJQN21mV1JscEtGRHJ5RUc3OGxIWmVDWTZYQnk5VUMzUVMvb2o2bnk4eUFRQ0NDdXhBNEpBTEN4YzBEN25vUGg0ZU1QQnlmWDZocnFJM2N2SmhZdGdyMXJlaGhFanhVR0pJaWVFRUtCQUZQR0RZQ0R3MEZNbXprYmk5NmZ6MExYUkZSdTBiZHU0NTMzUDhhd3Z1MFJPcUJUVFErSGlJam9xZFFvd0JlLy9GNjE5RFBHNkhRNlJPejhBNDFDV3NQVnd3ZjJqczRZUE80MS9QYjlZcXo2ZkI2bXpmc0NkMjlldytaZnZvSE15aHBqWDF0Z3RPQnpjU24zNHhGOTVSd0FRSkZqZWtMV1VpWXZrZSs5S3NwYlEwS24wNWtNU0tUY0x5aThiRmZydjFYL3B3L3Z3Y1hUUitEczdvVmVoYXZEZzFxMFJXQklHMXc1ZXh3N04vNmtYd1ZmbExwSW8xWkJtWmVMN3hmTlJhZStvV2pldG10QnZ3NU8raDBGNFdGcmNlL21QM2pobFhjZ2s1dmVxWjZjRUlzZnY1eVBua1BINm5jS3RPelFFOEhQZGRDbnd4S0p4Smp3eHZ1d3NyR0RzN3VYMFpSVFJlN2N1QUlBY1BldVk3Sk53WE5RUXlnU21TeStYSlNXeU11M1hxbjlWRVQ4dlZzQS90dVpZQzQyOXJWS0JEa09iUDhkV1JscEJzZXNiZTNoN082RjVJUll4Tis3alU1OVErRlpiTmZQamN0bjRlN3RDeHU3V3BpOStFZWo5ekpueXA0aVY4NGN4OUU5WVJDSnhPZ2RPZ0V1SGo2SU9ySVhONitleCs4L2ZJSFIwOTZ1VUJGdG5VNkhpRjJiOFBlbTFkQnFOUmp3d2xSMDZEWEVqTS9BTkdzYk80TmRHV3ExQ2pxZERoS0xxaFZ6N2pkeVVsV0hwbGRUUmEwdlhybUtjY002MU1pOWlSNVhERWdRUFdHR0QrZ01OK2RhbVBYT2ZFd1k4d0lHOSs5YjAwTWlvc2ZjbG0wN3NYcmRCc3ljRXNxYUVVUkVSR2JrNWU0TXJWcUZ1UGdFZUhwVWJXVjdrWlQ3OGRqNHc1ZTRjK015dlAzcTYzZERORy9iRllteC8rTGdqbzFZK3Q2clVPWmt3OEpTaXBkbWZsaXVWZlY3dzlicDZ4OGMyTDRSOVFKRDROZWdjYldNdWJJVTJWa1FDQVN3bE1seDgrcDVBSUNGUmNsSis3czNyd0VBbk4wTDB0emNqN3VMTGI5K0M2RkloSkdUWnh1c3lCNHk3bFhjdkhvT0p3N3VSUE8yWGVFYkVBaExXVUdBUUptVERaVXFEd2t4dDNIOTRtbDlRQUlvbU96ZDhkc1BPTFQ3VDFoWVNoSDM3eTNVYldUNmMxVE1uUnRJVDAzQ2h1OCt3NDFMWnpCay9HdXdzSlNXcU0wUjBMaDVpV3Z6ODNJUmMrY0c3T3dkNGVUbUNaMU9od3NuSWdBQS9tVVVKcjl6NHdvMnJ2b1MzUWU5aU9jNjlqUTRwOVZxY2VyUTN3Q0Erc0VsaTJ0WDFyK0Z3Ukp2di9yVjF1ZkQ1bjI5RmlJalFiVXUvVWNDZ1A2OUt4QUlrSmVyaEtodzE0dTFqWjArSUZVa1BHd3Q3dDM2QjUvOHNOWGtCSG0vVWVXZitJN1k4UWV5c3pMSzNSNG9TQmUxZHZtbjBPbDA2QlU2WGgvTUdUVjFEdjczM3VzNEYza1FXcTBXbzZiT0tYZXRqNTBiZjBURXprMlFXVmxqMUpRNUpYYVRtS3B2OGlqa0ZlNWlxV3BBb2pyVlJGSHIyTGg0NkxScTFwQWdlZ2dERWtSUG9BNnRtOERmMXhNZkxGbU5xSE1YTVBPVktYQnlaQW9uSWpLVWtwcUtyNWV2UkdKaUhMNzliQ1k4M2ZqM0JCRVJrVGtKQkFLRUJBZmd6UG1MVlE1SUtIT3lBUUJMNWsyQktqOFBEWnM4VjJKRnVuL0RZQndOMzZwUE9WTy9jUXQ5K3ByU1JGODVpN1BIOXdNQVJrNmVqUzIvTHNOUFMrWmoxTlM1SmZMdVY4YWRHNWVSbmxwUVowQ3B5QzUxWjBGeGw2S09ZdE5QWHhzY3F4dlkxT0N4VHFmRGpjdG5BUUMrOVFLaHlzL0QybVVmUTVXZmh6N0RYMEx0dWcwTjJ0dlZja0tQSVdPeGZjTktiUHJwYTd6NXlmZjZ1Z3haR1duUWFEU0Y3WnoxMTZoVitmajloeTl3L3NRaFdOblk0ZVZaSDhQSHYvVEo5NUEyWFZETHlSVy8vdTlEUkIzZGkzdTMvOEc0MXhlVytIK21WdVVqL3Q0ZHhOMk5SdXlkYU55NzlRL3V4OTJGVnF2RitCbnZ3Y25ORTZjUDcwRmkzRjE0K3RhRm01ZHZxZmZOVldRakxlVytmdGRDY2Z2K1dvK2srQmc0dXJnaklLaGtJS1F5TWg2a0lDSG1EbHc5YThQV3ZueDFReXFqVm1HS0hwMU9oL1RVSk55UHY0ZjdjZmR3UCs1ZkpNYitpOFRZdTVqN3hjK1F5cXl3NnZOM2tGaFkwRG83S3dOeGQyOFp2QThlSkNmQzNzR3AxTW54VG4xQ3l6MjJreEc3eXgyUUtOckZzSHZUTDlCcU5IaStjeDkwN2p0Y2Y5N093UWtUWjMrTTd4Zk54WVdUaDVDY0dJdlIwOTdXRjRZdVRiY0JvNUdWbm9hZXc4YnBYNi9pWXUvY0FGQ3dNK2RSVXlweUFCZ3ZQQTg4bWgwcEQ2dHE4ZlRLT0h2aElrS0NBeXEwODRYb1djQ0FCTkVUeXRQZENjc1h2WUVOVy9aaHdyVFg4ZUtJVUlRT0htQTBCeW9SUFZ1MFdpMDJoVzNEdW8yYk1MaDNPeXlZRVFxSmhQL2tFeEVSUFFxdFd3Uml4LzZqR05Dblo5bU5UYmgyNFpTKzFvQllMTUhRQ2EralJidnUrdlBSVjg3aHdQYU5pTDVTTURIZm9FbEwzTHQxSFJkUEg4RzkyLytnYzkvaGFObWhwOUhKd05Ta2VLeGY4UmwwT2gyYVBOOFJMZHAzaDdXdFBWWXYvUUNydjNrZjlSdTNRS3N1ZlVxdEsxR2FXOWN1NEtjbEM2QlJxd0FBNjFjc3dyalhGMEppWVltUU5sMUtGRUlHZ0NsdmZ3WUxTeW1rY21zMGVhNEQxR29WQUFFOGZmM1JwZCtJRXYxbnBxWEN6c0VKN3Q1MUVIbGdCeExqN2lJZ0tBU2RIMnBicEgzUHdUaHpkQzhzTEtWUUtuUGc2RndRTEVwS2lORlBVaGNWek0xTVM4VXYzN3lQbU52WFVjdkpGWlBtTGpKZWNOakk0blBmZ0VDODhkRnkvTHIwQTl5N2RSMUwzM3NOd3llK2lhYXRPZ0VBOW01ZGo3MWIxMEZiR0FRQkNuWjV0R2pmSGJYck5vSmZnMkJFWHptSHJXdFhRQ0FRb08rSWlRYjlGMDFxRnE5VmtWRllUOFBlMGRtZzdkSHdyZGdidGc0QU1PQ0ZxZFgyUGZIMGtYRG9kTHBxQ1Z3OUxDc2pEZjljUEkzVSsvRkl1UitIcElSWUpDZkVRcFdmWjlET1VpcURxNGNQY2hVNVdQTy9qM0gzNWxWSTVWYm8wbThFZHYzeE16Yi8vQTFlZi85L2tGaFlRcW5JUm1aYUtvSmF0SzMyOFpZbC91NHRiRm56clg1SFNjYyt3NHltSUhMMzlzTXI4Ny9DejE4dFFQemRXL2o2M1dsbzNiVWZ1ZzRZQlJzN2h4THRpMGpsVmhnMWRZNys4Ym5qQi9EM24ydGdLWlZDSUJUaWZ0eTl3djZOcC8zU2FqUW0zeGRWRFJqY0x3d1F5YTJNQnlPTGRqY1ZlWkNjQ0kxYVhhNitpNHBsbDFmdllST2dWR1JYNkJvQUJyK25sWFh3OERFTTZGNDl3VUNpcHdsbko0aWVZQktKR09ORzlFSzNEaTJ3N0tjLzhkZXV2L0hDOEtIbzJhMEx4R1hrakNXaXA0OWFvOEdlZlFldy9vOC80ZWxxaitYY0ZVRkVSUFRJdFc0UmlDWGZiMFJLNmdNNE9WWnVCYmxZTElGQUlJQmZnMkNNbmpvWGRyV2NrSm4rQU9lT0g4RHBJK0ZJalAwWEFPRG01WXQrb3lhaFFYQkxaR1drWWV1YTViaHc2akRDMWl6SDdrMi9JRENrRFlKYXRFR2QrbzFoYldPSCsvSDM4T01YN3lJN014MDJkZzRZUE81VkFBVUJqVmZtTDhIR1ZVdHcvVklVcmwrSzBvOGxUNm5Bb2xuaklSUUpEWXBYYTdVYWFEVmFhRFFxcVBQejBiRnZLTHpyMU1kUFMrWkRyY3JINktsekVYMzFIRTRkMm9NbDcwNUY1NzdEMFN0MEF1d2RTcVl1cVJjWW92OTV6R3Z6OVQ5ck5HcG8xR29vYzdJaEVvdGhZU25Gb2QxL0FpallrU0FRQ05DbWEzOW9OUm8wZWI2anlWWElRcUVRTDczNUVXd2RIQ0VVQ3VGVHR3R083ZHVHOHljaTlNVnlYZHk5Y09QU0dXejRmakd5TTlOUnUyNGpUSmo1UHF4dDdhRldxNUNXY2gvV3R2YVF5cXlRRUhNSGFTbjNqUmJydFhOd3d2UjNsK0MzbFYvZ3dzbERXTGY4VXlURTNFSHYwQW53ckYwWHJoNjFVYmRSRS9nM0NFYWQra0d3c3JIVFA5ZER1elpqejVZMTBLalY2RDc0UlFRRWhSajBiV1Z0QnlBR055NmZRZjNHTFpDclZPRFM2YU1BQUdmWGdzTGplYmxLYkYyekhLZVBGS3dHN3psMEhBSkRXaHQ5WFNvcUwxZUpJM3ZDSUJBSVNxU0hBcW8raVoyblZHRGpEMS9xSDBzc0xPSG1XUnZ1UG41dzgvS0ZpNGMzM0R4cnc2NldNMkp1MzhCUFg4N0hnNVQ3c0xXdmhVbHpQb1c3dHgrU0UrTncrdkFlL1BMMWUzanhsWG00V1ZoRHc3ZHVvMUx2WFowcjl1UCt2WW45MjMvRHBkTkhvZFBwSUxlMnhkQUpyNlBKYzZickNMaDRlT09ORDVmanoxK1g0ZHp4QXpnYXZoV1JCM2FnNmZPZDBMeGROOVJ0MktUTXVqRDJqaTVJVFlyWFB4YUxKYWpicUNuNmpuaTVSTnY0dTdlUWxuSWZ0a1orSDRHU0FRTUFTRTFLS0RGSmYrUHlXVUNuZzVPYkorUldOckNReXBDVUVJTy9ONjhHWURvWThuQmRtcUlpOGNXcFZmbkl5Y3FFcFV3T2k4TEE0YVdvbzhqS1NETW9BRitXNE9mYWw3dHRrYUxYcHlMM2VWaHlhaXFpYjkxRTYzZkdWcm9Qb3FjVkF4SkVUd0ZQZHlkOE5uOEtMbDI3alhXYnc3RjYvZThZMUs4UGVuVHRCR2VtY2lKNjZpV25waUo4ZndUQ3R1OUVIVzhYekowK0hFRU5TeStBU0VSRVJPWmhZU0ZCcHpaTkVYNGdBcU5ESzFkZ3RsNWdNMHg1ZXpIOEd6WkI3SjBiV0wzMEE4VGV1YUhQQ1YrN2JrTjA2RDBVd1MzYjZ5ZmhiZXdjTU9hMStlaHc4eHIyYmwySDZ4ZWpjT2JZUHB3NXRnK1dVaGxtZjdZS0tRbXhTRTlOZ2xoaWdmRnZ2QS9yd3Nsd29LQWV3S3hQVitMYStaTzRGSFVNY2Y5R0l5c2pEZmw1dVVoL2tGVG02dVdBd0JBYzNMa1Jxdnc4OUJvMkhzM2FkRUZ3NFFUc3FVTjdERkl4Q1FRQ0NFVWlDSVVpaUVRaS9jOWFyUllhdFFvYXRSb2FqZG9nQi82THI3d0xOMjlmWER0L0VpS3hHTzE2RHRLZmE5Zmp2NTlOS2I2RElLaDVXOWphMThLVnM1RUFDbGJjKy9nM1FOaWFiNUdkbVk3bWJic2hkT0xNWXNXdjFWZzh1MlJCM0FiQkxZM2VTeXl4d0l1dnpJT3pteWYyYi9zTkxoN2VBSUJHelo1SG8yYlBsMmdmZVdBbkR1N1lpQWZKaVJDS1JPZzdjcUpCV3A4aTlZS2E0YzZOeTFqMStUeUQ0eGFXVXZnMUNNYWxxS1BZdW1ZRk10SlNJQlNKMEgva0pMU3Z4aUxIZThQV0lTY3JBODNiZG9XamkwZUo4eTNhZHpkeWxXbVhvNDRodDdEV0FBQTR1WG1pei9DWDRPanFBUTl2UHppNWVSb05NaDNmdngxL3Jmc09HclVhUHY3MU1lYlYrZnJBMHREeHIrRkJjaUp1WEQ2TGoyYThBSjFXQ3dCbzJQUzVVc2ZTc2Mrd2NvLzc5T0U5K2pScHhTWEUzTUhHVlY4aTlrNDBnSUpBV0l2MlBkQjM1RVNEM3pWVHBISXJ2RER0YmJSbzF3MDdmdnNSQ1RHM2NlYllQcHcvR1lGcDg3NkViNzNTZ3lwMTZnZmh5N1hoMEdvMDBPcTBFSW5FK3Rkdnlid3B5RlVxSUJLSm9OUHBrSmFhQksxV2kwWk5TNzRmZ1pJQkF3RDRaT1lZcEtYY056Z1dmZVVjRHU3WWFMUVBvVWhVNG5lelVkUG5rVkhidjBUYnZzTmZobEtaWTNCTXFjakdSek5HRyswN01LUjZkK2g4UFg4NnNyUFNJUlpiQVBqdjlhbmJzR21aMTVvU3ZqOENIVnMzNVU1MUlpUDRXMEgwRkduYzBBK0xGMHpGalZzeDJMRTNFaE9tYmtZOS83cm8zS0V0UXBvRXc4dXo1SWRHSW5veXhjYkY0K3lGaXpoNCtCaWliOTFFeDlaTjhkR2M4UWp3OTY3cG9SRVJFVDN6K25Wdmc0VmYvSW9SUXdZYUxjeGJIblViRlV5RWVkVDJoMGFqaHJXdEE1bzgzd0V0Ty9TQVorMjZKcStyWGJjaEpyNzFDWklUWTNINmNEZ3VuanFNbmtQSHdkN1JCZmFPTHVnN2NpSzhmT3VWcUxVQUZBUUtHalZyVmFJNGJoR2RUZ2V0VnZOZlFXRUlJQkFJSUJBS0lSQUkwS25QY09oMFFMZUJCWk9JSXJFWXd5Zk9RdHR1QTNIdXhFRWszTHNEUlhZbVZLcjhncUNEV2dXMVdnVzF1bUFuQkFRRjE0Z2xGZ1g5RnY0Uml5Vm8xT3g1V0ZoS0VkS21DMnpzSEdCblltVjNlVmhLWlJnM1l5RTJmTGNZaXB3c0RCbjdLaVFXbGhnNmZnYjhHZ1FicE1jcWF1OGJFSWpzakxTQ05EZGlNYno5NnFQL3FNa203eUVRQ05CcjJIZzBlYjREM0wzOVNoMlBLajhQRDVJVDRWMG5BRVBHdjJheVdIU1hmaU9RbjVlTG0xZlBJeTlYQ1lGQUFEc0hKM1FkTUFveUsydElaWEprcHFmQzBjVURvNmJNaG05QVlNVmZuRkswN1Q0QTBWZk9sVWdsVldUazVOa1Y2bS94eldzR0FRbmd2NkxWcFhGMjg0SllMRUhudnNQUlkvQVlnNTBEWW9rRkpzMytCQkc3TmlQcVNEaXlNOVBSZGVEb0VyVThIbGJhLzh1SFhUMTN3bWhBd3MzTEY0NHVIa2lJdVlPbXozZENsd0VqOVVYb0s2Sis0eFlJQ0dxT0syZU80MGo0VmdTM2JGZG1NS0k0b1VnRUlRei8zbkZ3Y3NIVmN5ZjFqNlV5T1JvMGVRNjlReWVVdTE5SEYzZUlKWVlGdDczckJNREoxUVA1ZWJsUXFmS2gxV2dnbGxqQXc4Y2YzUWFPS3ZGZTdqOTZpdEcramFYVXNyR3JoVHIxZzVDVGxRR05XZ09kVmdPSmhTWDhHelV4K1I2c0xCZFBIOFFkdjZsL0xKVmJJU0F3QklQSHZWS3AvdFFhRGNLMjc4UkhjOFpYMHdpSm5pNENkYzV0STVrUGllaHBrSit2d29relYzRTg2akxPWHJ3QmdWQ000TUJHOFBIMmdvK1hKN3c4UFdCcll3TzVUQWFaWEFhSm1ERktvc2VGU3EyR1VxR0VRcWxFWmxZV1l1UGljUzgyRHZkaVluSHh5bFhvdEdxRUJBZWdUWXNndEdyZUNCWVdrckk3SlNJaW9rZG16b2ZmbzB2bjd1amJzMXVWKzFJcXNpR1ZXVDBSaFZFMUdyVlppK2lxQzNkUVdFcGxacnZIbzZiVDZYRHo2bm5VQzJ4VzViNnVYNHFDWC8zR3BSWndOaWIyVGpRMEdyWFJRRlZ4V3EzMnNhaGJXSkZpNmFXNWRlMEM4bkp6amU1Y3FjdzFhclVLeXB3czJOaVpyK0IzWlJVUEtCYnQvbm5hNU9VcW9kVnFLdlhlcU03WForZWV2VGdZc1ErTEYweXRVaitWOGV2R3Y3RjY0MjRjM0xMMGtkK2JxTHdZa0NCNlJ1aDBPc1FscE9ES2pUdUlqVXZDdmZna3hDV2tJQ2RIQ1lVeUQ0cGNKZFJxYlUwUGs0Z0tpY1ZDeUtVeXlHV1dzTEtTd2RQZENUNGVMdkR5ZEVGZ1FCMTR1anM5RVpNU1JFUkV6NnBMMTI3ajh4V2JzRzdWaXNkaUFwZUlpTXhQcTlYaXhVblRheXlOTGdNUzlDVGdjbWlpWjRSQUlJQ1hoek84UEp6TGJreEVSRVJFUkZYU3VLRWZQRjN0c1duck5vd1lVbmFOQXlJaWV2SnRDdHNHVDFkNzF2UWpLZ1dYYVJBUkVSRVJFUkdad1dzdkQ4VzYzemNoSmZWQlRRK0ZpSWpNTENVMUZlczJic0pyRTh0ZkpKM29XY1NBQkJFUkVSRVJFWkVaZUxvN1lWQ3Z0dmg2K2ZjMVBSUWlJakt6cjVldnhPRGU3ZURwNWxqVFF5RjZyREVnUVVSRVJFUkVSR1FtTHd6dGpzVEVPSVR0MkZYVFF5RWlJak1KMjc0VGlZbHhHRDJrVzAwUGhlaXh4NEFFRVJFUkVSRVJrWmxJSkdLODk5WUVyRjZ6SHRHM2J0ZjBjSWlJcUpwRjM3cU4xV3MzNEwyM0prQWlZYmxlb3JJd0lFRkVSRVJFUkVSa1JwNXVqbmhqU2lqbWZmQUprbE5TYTNvNFJFUlVUWkpUVXZITyt4L2pqU21oVE5WVWhvejBkRnc2ZS9hUjNlL2U3ZHRJVFU0dXRZMUdvNEZPcHl1enI3emMzSExkTXlzenMxenRublVNU0JBUkVSRVJFUkdaV1lmV1RUQ2tUMXZNbXJjUVdWblpOVDBjSWlLcW9xeXNiTHc1YnlHRzltMkhEcTJiMVBSd0htc2F0UnJmZi9FRjFxMWNpYWpqeHgvSlBaY3ZYb3k5MjdlWE9xWmZWNnpBN3ovOUJLMVdhN0tkV3FYQ3NrV0w4TXV5WmNndUplQnc3L1p0ZkQ1L2ZxbjNwQUxjUjBSRVJFUkVSRVQwQ0F3ZjBCa1Awakl4NjkzM3NPU1REMkJqWTEzVFF5SWlva3JJeXNyR3JIZmZRK3RtQVJnK29ITk5EK2V4SnhLTE1YejhlS3hjc2dRSGR1MUNVRWdJcEZKcG1kZnQrZXN2aytkNkRoeFk1VEU1T2p2aitNR0RVS2xVZUdIeVpJaEVvaEx0d3JkdFEzSmlJbW81T2NIS3hzWmtmNTQrUG1nVUhJeDlPM1pBclZLaDk1QWh1SGJ4SWxZdlgxN3VNYlZzMnhiRHhvNnQxUE41a2pBZ1FVUkVSRVJFUlBTSVRCNDdBS3ZXYk1mMFdYUHgxYWNmd3RtSktUNklpSjRreVNtcGVIUGVRclJ1Rm9CSlkvdlg5SEFlRzV2WHJNSHBZOGZLYkplYW5JejNac3d3ZWI1NTY5WVlQbjQ4QU9EQXJsMG0yMVUxSUFFQUEwYU1RSzVTaWJNblRtRERxbFVZTTNXcXdmazcwZEU0dkhjdm5OM2NNSHJpUkFnRUFwTjlpY1Jpakh6NVpjaXRyUkd4WncrY1hGMVIyODhQSGJwM0w5ZFlEdS9kVzZYbjhpUmhRSUtJaUlpSWlJam9FUkVLQkpneWJnQWNIQTVpMnN6WldQVCtmTlR6OTZ2cFlSRVJVVGxFMzdxTmQ5Ny9HTVA2dGtmb2dFNDFQWnpIVW5rbjRJMHhOaWxmUEVBQkFIK3NYbzB6a1pHVnZrZHhBb0VBb2VQR1FhbFFvSEh6NWdibmNwVksvUDd6ejVESjVaand5aXVReW1RbSs5bXpkU3ZPblRxRnR6LzlGQU5IamtSQW8wYW9IeFFFb1ZDSXZzT0cvZGZ1cjc5d1lOY3VMRjY1c2tRZkRFZ1FFUkVSRVJFUmtka01IOUFaYnM2MU1PdWQrWmd3NWdVTTd0KzNwb2RFUkVTbDJMSnRKMWF2MjRDWlUwSlpNNklVeFNmZ0s2cWlrL0p6cDB3cDlmeTVreWR4N3VSSkFJQ3pxeXZlK3ZCREFNQTcwNmFWcUJ0eDdlSkYvUGJqajBiNytYekJnaExIaWdjVmNuSnlrSmFhcW4vY01EaTRmRS9nR2NXQUJCRVJFUkVSRVZFTjZOQzZDZng5UGZIQmt0V0lPbmNCTTErWkFpZEhwbkFpSW5xY3BLU200dXZsSzVHWUdJZHZQNXNKVHpmK1BXMk1sYlUxSEtyNGI1aTFyVzJwT3hFZTFxbG5UNVBuSXZic2dhdUhCeG8yYnF6dnUwamJMbDJnMCttTVhuY21NaEpLaFFKdHUzUXBOVVVUVlI0REVrUkVSRVJFUkVRMXhOUGRDY3NYdllFTlcvWmh3clRYOGVLSVVJUU9IZ0NoVUZqVFF5TWllcVpwdFZwc0N0dUdkUnMzWVhEdmRsZ3dJeFFTQ2FkU1RlazlaQWg2RHhsU3BUNFdmUEZGaGU5cFNzU2VQZkR3OWpiYXBsOW9xTW5yL3JsOEdVcUZBdjJIRDY5VVFDTDl3UU9jUDNYSzZMbTd0MjRWak8zdnZ3Mk9kK3JWcThMM2VaTHh0NGlJaUlpSWlJaW9Ca2trWW93YjBRdmRPclRBc3AvK3hGKzcvc1lMdzRlaVo3Y3VFSXRFTlQwOElxSm5pbHFqd1o1OUI3RCtqei9oNldxUDVkd1ZVYWJvYTlmdzR6ZmZWRnQvcjh5ZEN4Ky84dFZYdWhNZERZbEVBaTlmMzJxN2YxVThTRW5CN3JDd1V0czhmSjRCQ1NJaUlpSWlJaUo2NUR6ZG5mRFovQ200ZE8wMjFtME94K3IxdjJOUXZ6N28wYlVUbkpuS2lZaklySkpUVXhHK1B3SmgyM2VpanJjTDVrNGZqcUNHZFdwNldFK0VXbzZPcGFaUEtoS3hady9rVmxaNHJsMjdVdHZaT2pqb2Z6NFRHV215aUhWK1hoNVdmL3N0M0R3OU1XM09uSW9OMmdSZFlXMkp5cVpyOGdzSU1GcTAra3hrSlA1WXZSb0FqSjUvbGpBZ1FVUkVSRVJFUlBRWWFkelFENHNYVE1XTld6SFlzVGNTRTZadVJqMy91dWpjb1MxQ21nVER5OU9qcG9kSVJQUlVpSTJMeDlrTEYzSHc4REZFMzdxSmpxMmI0cU01NHhIZzcxM1RRM3VpT0xxNEdLUkdpcnQ3Ri9hMWFzSEt4c2FnWGNTZVBiQ3l0cTVRYWljUGIyOEVoWVRvSDE4K2V4YnhNVEVBQUF0TFM3VHEyQkVSZS9ZZyt0bzExR3ZZc05TK3NyT3ljSEQzN2pMYkNBUUNiUC9qanpMSDFyWkxGOVJ5Y2lxelhVSnNMTUxXcjRkWUxJWmFyUzZ6L2RPT0FRa2lJaUlpSWlLaXgxQ0F2emZlOVBmR3F5OE54b2t6VjNFOEtncS9ydDhBZ1ZDTTRNQkc4UEgyZ28rWEo3dzhQV0JyWXdPNVRBYVpYQWFKbUYvMWlZZ0FRS1ZXUTZsUVFxRlVJak1yQzdGeDhiZ1hHNGQ3TWJHNGVPVXFkRm8xUW9JRE1LQjdjN1I2ZXd3c0xDUTFQZVFubmxhcnhiZWZmUWIvK3ZVeDhZMDNxdHlmdTVjWHV2YnBvMytjbXBTa0QwZ0FCVUdCSS92M1k5LzI3V1VHSkpRNU9UaTZmMys1N2x1ZWRvMURRc29NU0tTbHB1S1hiNzlGTFNjbjFHdlVxTnozZjVyeFV3b1JFUkVSRVJIUlk4ekNRb0lPclp1Z1Erc20wT2wwaUV0SXdaVWJkeEFibDRRREVWY1FsNUNDbkJ3bEZNbzhLSEtWVUt1MU5UMWtJcUxIZ2xnc2hGd3FnMXhtQ1NzckdUemRuZURqNFlJV3dkNFlONndEUE4yZEtwMmFoNHhMVFU2R1ZxdUZ1NWVYMGZNNTJkblk4OWRmUnM4SmhVSjA3OSsvUXZlenRiZEhjUFBtT0hmeUpPNUVSNk5PdlhvbTJ6cTd1WldhTHVuOHFWUDQ3YWVmQUFEdHVuWkYvK0hES3pTV2gyVmxadUxIcFV1Um41ZUhTVE5uNHV5SkUxWHE3Mm5CZ0FRUkVSRVJFUkhSRTBJZ0VNREx3eGxlSHM0MVBSUWlJcUlTN3Q2NkJhQ2dsb0l4aXB3Y0hOaTF5K2k1eWdRa0FLQjF4NDZJajRtQlVDaXM4TFhGSFkrSWdFQWdnR2Z0Mm9nOGRBZ3QyclF4R1ZncFMycHlNbjc4NWh0a1pXWmkwc3laY0haMXJkTFluaVlNU0JBUkVSRVJFUkVSRVJGUmxWMjdlQkVBU3RTUEtPTHM2b3EzUHZ5d1d1OVoyOThmYnl4WVVLV0F4TG1USjNIMzFpMDBhdElFdlFZTnd0S1BQOGI2SDM3QTlMbHpJYmV5cWxCZmQyL2R3cHJ2djBkK1hoN0dUWitPMm41K2xSN1gwNmhxWVNNaUlpSWlJaUlpSWlJaWV1WmxaMmJpMnFWTEFJQmRmLzRKblU3M3lPNWRsV0JFM0wxN0NOdXdBUklMQy9RZE5neXVIaDdvT1dnUWt1L2Z4MDlMbHlJbks2dmNmUjA3QWU1WXB3QUFCcTFKUkVGVWNBQXJseXlCUnEzR3hCa3p5cXhyOFN6aURna2lJaUlpSWlJaUlpSWlxcElEdTNaQm8xYWpkYWRPaUl5SXdGKy8vNDZCSTBkV3FVN0htY2hJbkltTXJNWlJHcnA5NHdiV0Z1NW1HUFh5eTNCeWNRRUFkT3pSQThtSmlUaDk3QmlXTFZxRVVTKy9qTnIrL21YMmw1ZVhCeWRYVjR5YlBoMk96b2JwRmZPVVNyTThoeWNOQXhKRVJFUkVSRVJFUkVSRVZHbDNiOTlHNUtGRDhBc0l3S0JSb3dBQWtSRVJTRTFLUXU4aFErRGg3VjJwZnQyOXZOQXdPRmovK05yRmkwaUlqUzMxR3ExV1cyYS9HclVhQjNidjF0ZXpHRHBtREpxMGJHblFadWlZTVpES1pEaXlieCsrKytJTHRHelhEdDM2OVlPZHZiM0pmcnYwN28zMjNicEJJcEZBa1pPRC9UdDN3bElxaFZxbHd1bmp4MkZqWjJkeXZJSXExc0I0VWpBZ1FVUkVSRVJFUkVSRVJFU1ZrcHFVaExYZmZ3K0JRSUNCSTBjQ0FBYU9IQWtiVzF2czM3a1RTei8rV0w5YklDc3pFNXZYckNsSXNWUzRjMEtuMDBHcjBVQ2owVUNqVnFOK1VCQmF0R2tEQVBEdzlrYlBnUVAxOThwSVN5c1JrTWpLekFRQXlHUXlDRVVpWEl5S0tuZ3NsNWNZcTBhandmbFRwN0IvNTA2a0ppZkR6dDRlSTE5KzJXZ1Jib0ZBZ0g2aG9mQ3BVd2RoR3piZzFKRWpPSFA4T0lLYU5VTklxMWFvMjdBaHhPS1MwK3NTaVFRQVlDbVZJaklpQWhxTkJnQmdiV09EL3NPSGx4alAyUk1uOU9lZkJReElFQkVSRVJFUkVSRVJFVkdsbkR0MUNsa1pHUmd3WWdUY1BEMEJGRXptZCszYkZ5R3RXdUhVMGFPNGRmMDZWQ29WOG5OemNlN2tTV2cwR3BNMUpscDM2Z1FBNkR0MEtGd0wreXZTdlg5L3RPbmMyZUJZMUxGaitIdnIxaEw5QkRWdGF2RDRUblEwMXE5YWhheU1ESWhFSXJUcDNCazlCdzZFVkNZcjlma0Z0MmdCL3dZTnNIL0hEcHc4Y2dRWG9xSnc5ZUpGVEhyampWTFRPSWxFSW55NllnVjBPaDEwT3AyK3pzWFB5NWJoK3VYTEJtM0ZZakdhUHJSRDQya2xVT2ZjZm5UVlJZaUlpSWlJaUlpSWlJaW8ydjI2OFcrczNyZ2JCN2NzZmFUM1ZhdlZpSXlJUVB0dTNTcDBYZEZFZlZGZ1FpQVE2UDlVUkh4TURFNGRQUXFOV2cydFZndXhSSUxBSmswUUVCaG8wRTZqMGVDWFpjdFF5OWtaSFh2MEtGSGpvVHl5TWpKdzR2QmgrTlNwZy9wQlFRQ0Erd2tKU0gvd0FQVWZ1cDhwLzF5K2pKdlhya0dyMVVLbjAwRW1reUc0WlV1NGVYaFVlRHhQSWdZa2lJaUlpSWlJaUlpSWlKNXdOUldRSUtxSVo2TlNCaEVSRVJFUkVSRVJFUkVSMVNnR0pJaUlpSWlJaUlpSWlJaUl5T3dZa0NBaUlpSWlJaUlpSWlJaUlyTmpRSUtJaUlpSWlJaUlpSWlJaU14T1hOTURJQ0lpSWlJaUlpSWlJcUxxMFhuSWpKb2VBajFpVDFJaGN3WWtpSWlJaUlpSWlJaUlpSjV3VFlMOE1SNjlhM29ZUktVU3FITnU2MnA2RUVSRVJFUkVSRVJFUkVSRTlIUmpEUWtpSWlJaUlpSWlJaUlpSWpJN0JpU0lpSWlJaUlpSWlJaUlpTWpzR0pBZ0lpSWlJaUlpSWlJaUlpS3pZMENDaUlpSWlJaUlpSWlJaUlqTWpnRUpJaUlpSWlJaUlpSWlJaUl5T3dZa2lJaUlpSWlJaUlpSWlJakk3QmlRSUNJaUlpSWlJaUlpSWlJaXMyTkFnb2lJaUlpSWlJaUlpSWlJekk0QkNTSWlJaUlpSWlJaUlpSWlNanNHSklpSWlJaUlpSWlJaUlpSXlPd1lrQ0FpSWlJaUlpSWlJaUlpSXJOalFJS0lpSWlJaUlpSWlJaUlpTXlPQVFraUlpSWlJaUlpSWlJaUlqSTdCaVNJaUlpSWlJaUlpSWlJaU1qc0dKQWdJaUlpSWlJaUlpSWlJaUt6WTBDQ2lJaUlpSWlJaUlpSWlJak1qZ0VKSWlJaUlpSWlJaUlpSWlJeU93WWtpSWlJaUlpSWlJaUlpSWpJN0JpUUlDSWlJaUlpSWlJaUlpSWlzMk5BZ29pSWlJaUlpSWlJaUlpSXpJNEJDU0lpSWlJaUlpSWlJaUlpTWpzR0pJaUlpSWlJaUlpSWlJaUl5T3dZa0NBaUlpSWlJaUlpSWlJaUlyTmpRSUtJaUlpSWlJaUlpSWlJaU15T0FRa2lJaUlpSWlJaUlpSWlJakk3QmlTSWlJaUlpSWlJaUlpSWlNanNHSkFnSWlJaUlpSWlJaUlpSWlLelkwQ0NpSWlJaUlpSWlJaUlpSWpNamdFSklpSWlJaUlpSWlJaUlpSXlPd1lraUlpSWlJaUlpSWlJaUlqSTdCaVFJQ0lpSWlJaUlpSWlJaUlpczJOQWdvaUlpSWlJaUlpSWlJaUl6STRCQ1NJaUlpSWlJaUlpSWlJaU1qc0dKSWlJaUlpSWlJaUlpSWlJeU93WWtDQWlJaUlpSWlJaUlpSWlJck5qUUlLSWlJaUlpSWlJaUlpSWlNeU9BUWtpSWlJaUlpSWlJaUlpSWpJN0JpU0lpSWlJaUlpSWlJaUlpTWpzR0pBZ0lpSWlJaUlpSWlJaUlpS3pZMENDaUlpSWlJaUlpSWlJaUlqTWpnRUpJaUlpSWlJaUlpSWlJaUl5T3dZa2lJaUlpSWlJaUlpSWlJakk3QmlRSUNJaUlpSWlJaUlpSWlJaXMyTkFnb2lJaUlpSWlJaUlpSWlJekk0QkNTSWlJaUlpSWlJaUlpSWlNanNHSklpSWlJaUlpSWlJaUlpSXlPeitEeHNTZUJrdEZScVlBQUFBQUVsRlRrU3VRbUNDIiwKICAgIlR5cGUiIDogIm1pbmQiCn0K"/>
    </extobj>
  </extobjs>
</s:customData>
</file>

<file path=customXml/itemProps1.xml><?xml version="1.0" encoding="utf-8"?>
<ds:datastoreItem xmlns:ds="http://schemas.openxmlformats.org/officeDocument/2006/customXml" ds:itemID="{371C3E93-155A-4C10-9134-477DF4C2D46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1237</Words>
  <Application>Microsoft Office PowerPoint</Application>
  <PresentationFormat>宽屏</PresentationFormat>
  <Paragraphs>87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思源黑体 CN Bold</vt:lpstr>
      <vt:lpstr>思源黑体 CN Light</vt:lpstr>
      <vt:lpstr>思源黑体 CN Medium</vt:lpstr>
      <vt:lpstr>思源黑体 CN Normal</vt:lpstr>
      <vt:lpstr>Arial</vt:lpstr>
      <vt:lpstr>Calibri</vt:lpstr>
      <vt:lpstr>Calibri Light</vt:lpstr>
      <vt:lpstr>1_Office 主题</vt:lpstr>
      <vt:lpstr>Office 主题</vt:lpstr>
      <vt:lpstr>2_Office 主题</vt:lpstr>
      <vt:lpstr>3_Office 主题</vt:lpstr>
      <vt:lpstr>4_Office 主题</vt:lpstr>
      <vt:lpstr>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siyuan Hao</dc:creator>
  <cp:lastModifiedBy>Hao siyuan</cp:lastModifiedBy>
  <cp:revision>1</cp:revision>
  <dcterms:created xsi:type="dcterms:W3CDTF">2020-07-07T09:27:00Z</dcterms:created>
  <dcterms:modified xsi:type="dcterms:W3CDTF">2021-10-21T07:00:08Z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799283F8329A4DAE8731E4801DC249B9</vt:lpwstr>
  </property>
</Properties>
</file>